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3" r:id="rId1"/>
  </p:sldMasterIdLst>
  <p:notesMasterIdLst>
    <p:notesMasterId r:id="rId10"/>
  </p:notesMasterIdLst>
  <p:sldIdLst>
    <p:sldId id="312" r:id="rId2"/>
    <p:sldId id="313" r:id="rId3"/>
    <p:sldId id="314" r:id="rId4"/>
    <p:sldId id="315" r:id="rId5"/>
    <p:sldId id="316" r:id="rId6"/>
    <p:sldId id="317" r:id="rId7"/>
    <p:sldId id="318" r:id="rId8"/>
    <p:sldId id="319" r:id="rId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3EBF5"/>
    <a:srgbClr val="C4D4E2"/>
    <a:srgbClr val="FFC88A"/>
    <a:srgbClr val="F2F2F2"/>
    <a:srgbClr val="5A5A66"/>
    <a:srgbClr val="000000"/>
    <a:srgbClr val="EFF1F8"/>
    <a:srgbClr val="373737"/>
    <a:srgbClr val="445469"/>
    <a:srgbClr val="626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86429" autoAdjust="0"/>
  </p:normalViewPr>
  <p:slideViewPr>
    <p:cSldViewPr snapToGrid="0" snapToObjects="1">
      <p:cViewPr varScale="1">
        <p:scale>
          <a:sx n="48" d="100"/>
          <a:sy n="48" d="100"/>
        </p:scale>
        <p:origin x="113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92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40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871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0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789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2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56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80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0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9955DF-CFE7-AC4A-B6CD-1C0924C36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9" y="8503023"/>
            <a:ext cx="8890000" cy="381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77E2332-2046-F947-AF42-34B948130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920" y="4693023"/>
            <a:ext cx="8890000" cy="381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0D84A1-5846-3C40-989F-2D3735FCB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920" y="8933328"/>
            <a:ext cx="8890000" cy="381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AAFCF94-9F32-7249-9F3C-6EC163A7E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9" y="4280646"/>
            <a:ext cx="8890000" cy="3810000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D7C7F754-663F-9040-972E-0B2138EEECAD}"/>
              </a:ext>
            </a:extLst>
          </p:cNvPr>
          <p:cNvGrpSpPr/>
          <p:nvPr/>
        </p:nvGrpSpPr>
        <p:grpSpPr>
          <a:xfrm>
            <a:off x="2668308" y="540715"/>
            <a:ext cx="19041035" cy="2561450"/>
            <a:chOff x="2668308" y="861425"/>
            <a:chExt cx="19041035" cy="2561450"/>
          </a:xfrm>
        </p:grpSpPr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F64DD59C-1C4D-9E4F-9702-11266A32A5EF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6BD55423-3AFF-0547-955A-B5545C440D7A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4145C60F-BC2D-D64D-8496-DDFA5C0A2A40}"/>
              </a:ext>
            </a:extLst>
          </p:cNvPr>
          <p:cNvGrpSpPr/>
          <p:nvPr/>
        </p:nvGrpSpPr>
        <p:grpSpPr>
          <a:xfrm>
            <a:off x="5913203" y="5444954"/>
            <a:ext cx="4031348" cy="1266231"/>
            <a:chOff x="4263265" y="1816281"/>
            <a:chExt cx="4236804" cy="1266231"/>
          </a:xfrm>
        </p:grpSpPr>
        <p:sp>
          <p:nvSpPr>
            <p:cNvPr id="51" name="CuadroTexto 395">
              <a:extLst>
                <a:ext uri="{FF2B5EF4-FFF2-40B4-BE49-F238E27FC236}">
                  <a16:creationId xmlns:a16="http://schemas.microsoft.com/office/drawing/2014/main" id="{02F220B2-9759-E04E-8281-9CD776B4A3CB}"/>
                </a:ext>
              </a:extLst>
            </p:cNvPr>
            <p:cNvSpPr txBox="1"/>
            <p:nvPr/>
          </p:nvSpPr>
          <p:spPr>
            <a:xfrm flipH="1">
              <a:off x="4275194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52" name="Rectangle 40">
              <a:extLst>
                <a:ext uri="{FF2B5EF4-FFF2-40B4-BE49-F238E27FC236}">
                  <a16:creationId xmlns:a16="http://schemas.microsoft.com/office/drawing/2014/main" id="{9E61966E-9B94-AF41-8DC4-4720592F1E96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5D12FC2-7686-8148-88D5-3D1419AD1D72}"/>
              </a:ext>
            </a:extLst>
          </p:cNvPr>
          <p:cNvGrpSpPr/>
          <p:nvPr/>
        </p:nvGrpSpPr>
        <p:grpSpPr>
          <a:xfrm>
            <a:off x="4735624" y="5706564"/>
            <a:ext cx="675768" cy="743343"/>
            <a:chOff x="8044114" y="7493224"/>
            <a:chExt cx="675768" cy="743343"/>
          </a:xfrm>
        </p:grpSpPr>
        <p:sp>
          <p:nvSpPr>
            <p:cNvPr id="53" name="Freeform 241">
              <a:extLst>
                <a:ext uri="{FF2B5EF4-FFF2-40B4-BE49-F238E27FC236}">
                  <a16:creationId xmlns:a16="http://schemas.microsoft.com/office/drawing/2014/main" id="{F5D3F1EA-08AC-7D44-A91D-B3CF26D07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4" name="Freeform 242">
              <a:extLst>
                <a:ext uri="{FF2B5EF4-FFF2-40B4-BE49-F238E27FC236}">
                  <a16:creationId xmlns:a16="http://schemas.microsoft.com/office/drawing/2014/main" id="{C26F7A88-FFEB-1D4A-9941-B78AA149E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5" name="Freeform 243">
              <a:extLst>
                <a:ext uri="{FF2B5EF4-FFF2-40B4-BE49-F238E27FC236}">
                  <a16:creationId xmlns:a16="http://schemas.microsoft.com/office/drawing/2014/main" id="{0603FCF7-E57E-0F4C-80DD-35C7EE5C5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6" name="Freeform 244">
              <a:extLst>
                <a:ext uri="{FF2B5EF4-FFF2-40B4-BE49-F238E27FC236}">
                  <a16:creationId xmlns:a16="http://schemas.microsoft.com/office/drawing/2014/main" id="{7C61AC9B-BA06-1D41-A689-41D7C5C8E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7" name="Freeform 245">
              <a:extLst>
                <a:ext uri="{FF2B5EF4-FFF2-40B4-BE49-F238E27FC236}">
                  <a16:creationId xmlns:a16="http://schemas.microsoft.com/office/drawing/2014/main" id="{8C854461-0943-3045-9027-D6B45C307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8" name="Freeform 246">
              <a:extLst>
                <a:ext uri="{FF2B5EF4-FFF2-40B4-BE49-F238E27FC236}">
                  <a16:creationId xmlns:a16="http://schemas.microsoft.com/office/drawing/2014/main" id="{03E8C95E-9DE0-0E48-849D-B2DC9AB44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9" name="Freeform 247">
              <a:extLst>
                <a:ext uri="{FF2B5EF4-FFF2-40B4-BE49-F238E27FC236}">
                  <a16:creationId xmlns:a16="http://schemas.microsoft.com/office/drawing/2014/main" id="{67C2AD57-F3E6-804A-B587-DDEBBB7B1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0" name="Freeform 248">
              <a:extLst>
                <a:ext uri="{FF2B5EF4-FFF2-40B4-BE49-F238E27FC236}">
                  <a16:creationId xmlns:a16="http://schemas.microsoft.com/office/drawing/2014/main" id="{94374CF9-D0B6-F54B-86B5-5AC1D5F11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3617606-CE79-8B49-9CB6-C73FA75450EA}"/>
              </a:ext>
            </a:extLst>
          </p:cNvPr>
          <p:cNvGrpSpPr/>
          <p:nvPr/>
        </p:nvGrpSpPr>
        <p:grpSpPr>
          <a:xfrm>
            <a:off x="4704088" y="10135462"/>
            <a:ext cx="738840" cy="545121"/>
            <a:chOff x="11995104" y="7596840"/>
            <a:chExt cx="738840" cy="545121"/>
          </a:xfrm>
        </p:grpSpPr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CCD32373-8414-5E4D-8A0B-9BA38636F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F57C383F-9ECC-2F48-8394-E83EE354D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2947A22E-4A9A-914F-82F3-E00E4C591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id="{23E35BD7-A0F8-1444-A3DF-42003AB17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id="{EEE6D19D-5435-264F-9D6B-74101C4D0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id="{1A25CEEE-DDFB-4D44-9CC4-1FD8B5073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id="{893897BD-DDE9-F941-AD1F-65FCE241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id="{8D921F51-8EDC-7145-B1B6-18A910BF4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AF2884D7-23BA-4F4F-A760-259783E296D7}"/>
              </a:ext>
            </a:extLst>
          </p:cNvPr>
          <p:cNvGrpSpPr/>
          <p:nvPr/>
        </p:nvGrpSpPr>
        <p:grpSpPr>
          <a:xfrm>
            <a:off x="5908494" y="9772653"/>
            <a:ext cx="4031348" cy="1266231"/>
            <a:chOff x="4263265" y="1816281"/>
            <a:chExt cx="4236804" cy="1266231"/>
          </a:xfrm>
        </p:grpSpPr>
        <p:sp>
          <p:nvSpPr>
            <p:cNvPr id="72" name="CuadroTexto 395">
              <a:extLst>
                <a:ext uri="{FF2B5EF4-FFF2-40B4-BE49-F238E27FC236}">
                  <a16:creationId xmlns:a16="http://schemas.microsoft.com/office/drawing/2014/main" id="{FE7CA50B-DDD1-5246-8567-0247EE2F85F9}"/>
                </a:ext>
              </a:extLst>
            </p:cNvPr>
            <p:cNvSpPr txBox="1"/>
            <p:nvPr/>
          </p:nvSpPr>
          <p:spPr>
            <a:xfrm flipH="1">
              <a:off x="4275194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73" name="Rectangle 40">
              <a:extLst>
                <a:ext uri="{FF2B5EF4-FFF2-40B4-BE49-F238E27FC236}">
                  <a16:creationId xmlns:a16="http://schemas.microsoft.com/office/drawing/2014/main" id="{C210CCE3-5BB5-7147-9965-AD94384EA56C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C893BF1-1B05-7E41-9005-DA3D2C1F0CDF}"/>
              </a:ext>
            </a:extLst>
          </p:cNvPr>
          <p:cNvGrpSpPr/>
          <p:nvPr/>
        </p:nvGrpSpPr>
        <p:grpSpPr>
          <a:xfrm>
            <a:off x="15363299" y="6089499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74" name="Freeform 257">
              <a:extLst>
                <a:ext uri="{FF2B5EF4-FFF2-40B4-BE49-F238E27FC236}">
                  <a16:creationId xmlns:a16="http://schemas.microsoft.com/office/drawing/2014/main" id="{19A0A928-7F14-B94C-A3E2-06008B141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5" name="Freeform 258">
              <a:extLst>
                <a:ext uri="{FF2B5EF4-FFF2-40B4-BE49-F238E27FC236}">
                  <a16:creationId xmlns:a16="http://schemas.microsoft.com/office/drawing/2014/main" id="{927B891A-72C3-A248-ADED-4C767CCC0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6" name="Freeform 259">
              <a:extLst>
                <a:ext uri="{FF2B5EF4-FFF2-40B4-BE49-F238E27FC236}">
                  <a16:creationId xmlns:a16="http://schemas.microsoft.com/office/drawing/2014/main" id="{0BB0C3B2-7FC5-CC42-A7E4-5C8E9BF0C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7" name="Freeform 260">
              <a:extLst>
                <a:ext uri="{FF2B5EF4-FFF2-40B4-BE49-F238E27FC236}">
                  <a16:creationId xmlns:a16="http://schemas.microsoft.com/office/drawing/2014/main" id="{8B473192-2066-9C46-A459-44728BDC6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8" name="Freeform 261">
              <a:extLst>
                <a:ext uri="{FF2B5EF4-FFF2-40B4-BE49-F238E27FC236}">
                  <a16:creationId xmlns:a16="http://schemas.microsoft.com/office/drawing/2014/main" id="{CC8B9A4E-57C3-C241-BD5B-4905CA45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9" name="Freeform 262">
              <a:extLst>
                <a:ext uri="{FF2B5EF4-FFF2-40B4-BE49-F238E27FC236}">
                  <a16:creationId xmlns:a16="http://schemas.microsoft.com/office/drawing/2014/main" id="{29244794-07E8-FA47-A4E0-77FC4D801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938EC95C-23E1-C140-9379-DAEA0582F5FF}"/>
              </a:ext>
            </a:extLst>
          </p:cNvPr>
          <p:cNvGrpSpPr/>
          <p:nvPr/>
        </p:nvGrpSpPr>
        <p:grpSpPr>
          <a:xfrm>
            <a:off x="16488359" y="5864242"/>
            <a:ext cx="4031348" cy="1266231"/>
            <a:chOff x="4263265" y="1816281"/>
            <a:chExt cx="4236804" cy="1266231"/>
          </a:xfrm>
        </p:grpSpPr>
        <p:sp>
          <p:nvSpPr>
            <p:cNvPr id="82" name="CuadroTexto 395">
              <a:extLst>
                <a:ext uri="{FF2B5EF4-FFF2-40B4-BE49-F238E27FC236}">
                  <a16:creationId xmlns:a16="http://schemas.microsoft.com/office/drawing/2014/main" id="{0439425F-0903-EC46-9082-98CDE5B8FD19}"/>
                </a:ext>
              </a:extLst>
            </p:cNvPr>
            <p:cNvSpPr txBox="1"/>
            <p:nvPr/>
          </p:nvSpPr>
          <p:spPr>
            <a:xfrm flipH="1">
              <a:off x="4275194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C7B99A9B-EC0C-9749-847F-006D54C9D1FD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0F01854-F43A-8546-9449-3FAF39BA5992}"/>
              </a:ext>
            </a:extLst>
          </p:cNvPr>
          <p:cNvGrpSpPr/>
          <p:nvPr/>
        </p:nvGrpSpPr>
        <p:grpSpPr>
          <a:xfrm>
            <a:off x="15489750" y="10412964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84" name="Freeform 314">
              <a:extLst>
                <a:ext uri="{FF2B5EF4-FFF2-40B4-BE49-F238E27FC236}">
                  <a16:creationId xmlns:a16="http://schemas.microsoft.com/office/drawing/2014/main" id="{CA881DC8-3DDD-A947-BA63-B05CB7128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5" name="Freeform 315">
              <a:extLst>
                <a:ext uri="{FF2B5EF4-FFF2-40B4-BE49-F238E27FC236}">
                  <a16:creationId xmlns:a16="http://schemas.microsoft.com/office/drawing/2014/main" id="{B696705B-D766-164D-B6CE-B96621F8E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6" name="Freeform 316">
              <a:extLst>
                <a:ext uri="{FF2B5EF4-FFF2-40B4-BE49-F238E27FC236}">
                  <a16:creationId xmlns:a16="http://schemas.microsoft.com/office/drawing/2014/main" id="{6EFFF4F0-043A-6A4D-BA2C-A4F018353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7" name="Freeform 317">
              <a:extLst>
                <a:ext uri="{FF2B5EF4-FFF2-40B4-BE49-F238E27FC236}">
                  <a16:creationId xmlns:a16="http://schemas.microsoft.com/office/drawing/2014/main" id="{055C475D-AE09-764F-A812-EAE76FFDF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8" name="Freeform 318">
              <a:extLst>
                <a:ext uri="{FF2B5EF4-FFF2-40B4-BE49-F238E27FC236}">
                  <a16:creationId xmlns:a16="http://schemas.microsoft.com/office/drawing/2014/main" id="{18DA24D1-F93E-154E-8C24-1D4F0CBB6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BAD90DBE-34DF-374D-86C8-037F0D093201}"/>
              </a:ext>
            </a:extLst>
          </p:cNvPr>
          <p:cNvGrpSpPr/>
          <p:nvPr/>
        </p:nvGrpSpPr>
        <p:grpSpPr>
          <a:xfrm>
            <a:off x="16488359" y="10115759"/>
            <a:ext cx="4031348" cy="1266231"/>
            <a:chOff x="4263265" y="1816281"/>
            <a:chExt cx="4236804" cy="1266231"/>
          </a:xfrm>
        </p:grpSpPr>
        <p:sp>
          <p:nvSpPr>
            <p:cNvPr id="91" name="CuadroTexto 395">
              <a:extLst>
                <a:ext uri="{FF2B5EF4-FFF2-40B4-BE49-F238E27FC236}">
                  <a16:creationId xmlns:a16="http://schemas.microsoft.com/office/drawing/2014/main" id="{E54919EE-367D-E840-BD23-7C6CF4BBBAEE}"/>
                </a:ext>
              </a:extLst>
            </p:cNvPr>
            <p:cNvSpPr txBox="1"/>
            <p:nvPr/>
          </p:nvSpPr>
          <p:spPr>
            <a:xfrm flipH="1">
              <a:off x="4275194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C892B804-AD18-404F-9F52-11FF1355801A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99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51E6892-5DF9-2C4D-A25B-54E3977D6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844" y="99337"/>
            <a:ext cx="13477875" cy="13616663"/>
          </a:xfrm>
          <a:prstGeom prst="rect">
            <a:avLst/>
          </a:prstGeom>
        </p:spPr>
      </p:pic>
      <p:grpSp>
        <p:nvGrpSpPr>
          <p:cNvPr id="61" name="Group 71">
            <a:extLst>
              <a:ext uri="{FF2B5EF4-FFF2-40B4-BE49-F238E27FC236}">
                <a16:creationId xmlns:a16="http://schemas.microsoft.com/office/drawing/2014/main" id="{C0918EE8-6C49-CF45-99F2-F9F90A69B738}"/>
              </a:ext>
            </a:extLst>
          </p:cNvPr>
          <p:cNvGrpSpPr/>
          <p:nvPr/>
        </p:nvGrpSpPr>
        <p:grpSpPr>
          <a:xfrm>
            <a:off x="1459856" y="5392682"/>
            <a:ext cx="8909115" cy="2500601"/>
            <a:chOff x="2232442" y="3643574"/>
            <a:chExt cx="8954788" cy="2500601"/>
          </a:xfrm>
        </p:grpSpPr>
        <p:sp>
          <p:nvSpPr>
            <p:cNvPr id="70" name="CuadroTexto 598">
              <a:extLst>
                <a:ext uri="{FF2B5EF4-FFF2-40B4-BE49-F238E27FC236}">
                  <a16:creationId xmlns:a16="http://schemas.microsoft.com/office/drawing/2014/main" id="{809BF5FB-5C2E-984D-81D0-31A794527A14}"/>
                </a:ext>
              </a:extLst>
            </p:cNvPr>
            <p:cNvSpPr txBox="1"/>
            <p:nvPr/>
          </p:nvSpPr>
          <p:spPr>
            <a:xfrm>
              <a:off x="2232442" y="3643574"/>
              <a:ext cx="547847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80" name="CuadroTexto 599">
              <a:extLst>
                <a:ext uri="{FF2B5EF4-FFF2-40B4-BE49-F238E27FC236}">
                  <a16:creationId xmlns:a16="http://schemas.microsoft.com/office/drawing/2014/main" id="{57C5F276-4975-9940-8F65-826094EDD696}"/>
                </a:ext>
              </a:extLst>
            </p:cNvPr>
            <p:cNvSpPr txBox="1"/>
            <p:nvPr/>
          </p:nvSpPr>
          <p:spPr>
            <a:xfrm>
              <a:off x="2236244" y="4943846"/>
              <a:ext cx="89509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FBAB2A9B-9FA1-EA49-BB54-ED7C8799E081}"/>
              </a:ext>
            </a:extLst>
          </p:cNvPr>
          <p:cNvGrpSpPr/>
          <p:nvPr/>
        </p:nvGrpSpPr>
        <p:grpSpPr>
          <a:xfrm>
            <a:off x="13922154" y="3133485"/>
            <a:ext cx="675768" cy="743343"/>
            <a:chOff x="8044114" y="7493224"/>
            <a:chExt cx="675768" cy="743343"/>
          </a:xfrm>
        </p:grpSpPr>
        <p:sp>
          <p:nvSpPr>
            <p:cNvPr id="93" name="Freeform 241">
              <a:extLst>
                <a:ext uri="{FF2B5EF4-FFF2-40B4-BE49-F238E27FC236}">
                  <a16:creationId xmlns:a16="http://schemas.microsoft.com/office/drawing/2014/main" id="{7F98CB91-6FD0-364D-B6D6-29FAE3081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4" name="Freeform 242">
              <a:extLst>
                <a:ext uri="{FF2B5EF4-FFF2-40B4-BE49-F238E27FC236}">
                  <a16:creationId xmlns:a16="http://schemas.microsoft.com/office/drawing/2014/main" id="{8D11B7E8-ECCC-614C-9438-B0D298EEB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5" name="Freeform 243">
              <a:extLst>
                <a:ext uri="{FF2B5EF4-FFF2-40B4-BE49-F238E27FC236}">
                  <a16:creationId xmlns:a16="http://schemas.microsoft.com/office/drawing/2014/main" id="{56041FA6-0A32-7940-9966-3333808F3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6" name="Freeform 244">
              <a:extLst>
                <a:ext uri="{FF2B5EF4-FFF2-40B4-BE49-F238E27FC236}">
                  <a16:creationId xmlns:a16="http://schemas.microsoft.com/office/drawing/2014/main" id="{FD3DEE9A-67FB-4945-B484-69C30ED71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7" name="Freeform 245">
              <a:extLst>
                <a:ext uri="{FF2B5EF4-FFF2-40B4-BE49-F238E27FC236}">
                  <a16:creationId xmlns:a16="http://schemas.microsoft.com/office/drawing/2014/main" id="{C6BAAAE8-63EB-C34B-BD61-394C75F03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8" name="Freeform 246">
              <a:extLst>
                <a:ext uri="{FF2B5EF4-FFF2-40B4-BE49-F238E27FC236}">
                  <a16:creationId xmlns:a16="http://schemas.microsoft.com/office/drawing/2014/main" id="{024E74A9-B1FF-C148-BFEF-5D19D346F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9" name="Freeform 247">
              <a:extLst>
                <a:ext uri="{FF2B5EF4-FFF2-40B4-BE49-F238E27FC236}">
                  <a16:creationId xmlns:a16="http://schemas.microsoft.com/office/drawing/2014/main" id="{139D2F24-7D62-7742-88DD-F11A847AE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0" name="Freeform 248">
              <a:extLst>
                <a:ext uri="{FF2B5EF4-FFF2-40B4-BE49-F238E27FC236}">
                  <a16:creationId xmlns:a16="http://schemas.microsoft.com/office/drawing/2014/main" id="{5BD69E5F-E991-A948-BCDD-0BEFE6D7F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8F02914B-4963-7045-8A91-7BE08C8392C4}"/>
              </a:ext>
            </a:extLst>
          </p:cNvPr>
          <p:cNvGrpSpPr/>
          <p:nvPr/>
        </p:nvGrpSpPr>
        <p:grpSpPr>
          <a:xfrm>
            <a:off x="18863210" y="2989321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102" name="Freeform 257">
              <a:extLst>
                <a:ext uri="{FF2B5EF4-FFF2-40B4-BE49-F238E27FC236}">
                  <a16:creationId xmlns:a16="http://schemas.microsoft.com/office/drawing/2014/main" id="{D30ECF7D-07BA-AC40-8DE4-EFE68F719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3" name="Freeform 258">
              <a:extLst>
                <a:ext uri="{FF2B5EF4-FFF2-40B4-BE49-F238E27FC236}">
                  <a16:creationId xmlns:a16="http://schemas.microsoft.com/office/drawing/2014/main" id="{5E37207A-37F9-0E44-945B-C5E39F58D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4" name="Freeform 259">
              <a:extLst>
                <a:ext uri="{FF2B5EF4-FFF2-40B4-BE49-F238E27FC236}">
                  <a16:creationId xmlns:a16="http://schemas.microsoft.com/office/drawing/2014/main" id="{1E69326C-F2C4-7E40-BFC7-B3CE60A3A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5" name="Freeform 260">
              <a:extLst>
                <a:ext uri="{FF2B5EF4-FFF2-40B4-BE49-F238E27FC236}">
                  <a16:creationId xmlns:a16="http://schemas.microsoft.com/office/drawing/2014/main" id="{AFBE7C3B-0F63-384F-8FD4-4C1DB1C45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6" name="Freeform 261">
              <a:extLst>
                <a:ext uri="{FF2B5EF4-FFF2-40B4-BE49-F238E27FC236}">
                  <a16:creationId xmlns:a16="http://schemas.microsoft.com/office/drawing/2014/main" id="{94BFB0A6-A38D-144D-B394-B0CCCD006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7" name="Freeform 262">
              <a:extLst>
                <a:ext uri="{FF2B5EF4-FFF2-40B4-BE49-F238E27FC236}">
                  <a16:creationId xmlns:a16="http://schemas.microsoft.com/office/drawing/2014/main" id="{67549C05-5F78-4A43-93E7-04F03EDC5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9A246C96-88D2-B541-B215-5D54F2CA7590}"/>
              </a:ext>
            </a:extLst>
          </p:cNvPr>
          <p:cNvGrpSpPr/>
          <p:nvPr/>
        </p:nvGrpSpPr>
        <p:grpSpPr>
          <a:xfrm>
            <a:off x="13868093" y="8251292"/>
            <a:ext cx="738840" cy="545121"/>
            <a:chOff x="11995104" y="7596840"/>
            <a:chExt cx="738840" cy="545121"/>
          </a:xfrm>
        </p:grpSpPr>
        <p:sp>
          <p:nvSpPr>
            <p:cNvPr id="109" name="Freeform 249">
              <a:extLst>
                <a:ext uri="{FF2B5EF4-FFF2-40B4-BE49-F238E27FC236}">
                  <a16:creationId xmlns:a16="http://schemas.microsoft.com/office/drawing/2014/main" id="{352AF5A8-50DC-6640-BA9D-FC9CF19A2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0" name="Freeform 250">
              <a:extLst>
                <a:ext uri="{FF2B5EF4-FFF2-40B4-BE49-F238E27FC236}">
                  <a16:creationId xmlns:a16="http://schemas.microsoft.com/office/drawing/2014/main" id="{E651CA86-D2CF-F54D-9A56-562257895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1" name="Freeform 251">
              <a:extLst>
                <a:ext uri="{FF2B5EF4-FFF2-40B4-BE49-F238E27FC236}">
                  <a16:creationId xmlns:a16="http://schemas.microsoft.com/office/drawing/2014/main" id="{86117BB9-3683-9543-8528-4DFC70C55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2" name="Freeform 252">
              <a:extLst>
                <a:ext uri="{FF2B5EF4-FFF2-40B4-BE49-F238E27FC236}">
                  <a16:creationId xmlns:a16="http://schemas.microsoft.com/office/drawing/2014/main" id="{56F1860C-17DE-1C4F-B6FF-390C49242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3" name="Freeform 253">
              <a:extLst>
                <a:ext uri="{FF2B5EF4-FFF2-40B4-BE49-F238E27FC236}">
                  <a16:creationId xmlns:a16="http://schemas.microsoft.com/office/drawing/2014/main" id="{92096880-8939-2F41-A0C8-3AE8B325C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4" name="Freeform 254">
              <a:extLst>
                <a:ext uri="{FF2B5EF4-FFF2-40B4-BE49-F238E27FC236}">
                  <a16:creationId xmlns:a16="http://schemas.microsoft.com/office/drawing/2014/main" id="{85AFB7B1-96D5-4E49-9FD6-747E91405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5" name="Freeform 255">
              <a:extLst>
                <a:ext uri="{FF2B5EF4-FFF2-40B4-BE49-F238E27FC236}">
                  <a16:creationId xmlns:a16="http://schemas.microsoft.com/office/drawing/2014/main" id="{02EDECD0-CC78-924D-BCF4-904B8501C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6" name="Freeform 256">
              <a:extLst>
                <a:ext uri="{FF2B5EF4-FFF2-40B4-BE49-F238E27FC236}">
                  <a16:creationId xmlns:a16="http://schemas.microsoft.com/office/drawing/2014/main" id="{0024E541-FE8A-EC49-B8E5-ABCE45E2E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EAA0606E-A3E1-F441-8CC2-20E09079434D}"/>
              </a:ext>
            </a:extLst>
          </p:cNvPr>
          <p:cNvGrpSpPr/>
          <p:nvPr/>
        </p:nvGrpSpPr>
        <p:grpSpPr>
          <a:xfrm>
            <a:off x="19232629" y="8386446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18" name="Freeform 314">
              <a:extLst>
                <a:ext uri="{FF2B5EF4-FFF2-40B4-BE49-F238E27FC236}">
                  <a16:creationId xmlns:a16="http://schemas.microsoft.com/office/drawing/2014/main" id="{CA500DC2-6200-7449-82F1-D475ED2F3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9" name="Freeform 315">
              <a:extLst>
                <a:ext uri="{FF2B5EF4-FFF2-40B4-BE49-F238E27FC236}">
                  <a16:creationId xmlns:a16="http://schemas.microsoft.com/office/drawing/2014/main" id="{C4F3D61D-1BA5-0346-AB13-67924B375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0" name="Freeform 316">
              <a:extLst>
                <a:ext uri="{FF2B5EF4-FFF2-40B4-BE49-F238E27FC236}">
                  <a16:creationId xmlns:a16="http://schemas.microsoft.com/office/drawing/2014/main" id="{E7123E75-A6E3-064C-8DA4-3E08000E2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1" name="Freeform 317">
              <a:extLst>
                <a:ext uri="{FF2B5EF4-FFF2-40B4-BE49-F238E27FC236}">
                  <a16:creationId xmlns:a16="http://schemas.microsoft.com/office/drawing/2014/main" id="{885430A6-AF54-8F49-812C-C1DEE51B2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2" name="Freeform 318">
              <a:extLst>
                <a:ext uri="{FF2B5EF4-FFF2-40B4-BE49-F238E27FC236}">
                  <a16:creationId xmlns:a16="http://schemas.microsoft.com/office/drawing/2014/main" id="{783050BA-91CB-F745-8352-E1C49470C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486D9D74-5094-2B45-87C7-2F051D0514BD}"/>
              </a:ext>
            </a:extLst>
          </p:cNvPr>
          <p:cNvGrpSpPr/>
          <p:nvPr/>
        </p:nvGrpSpPr>
        <p:grpSpPr>
          <a:xfrm>
            <a:off x="12244364" y="4025498"/>
            <a:ext cx="4031348" cy="1266231"/>
            <a:chOff x="4263265" y="1816281"/>
            <a:chExt cx="4236804" cy="1266231"/>
          </a:xfrm>
        </p:grpSpPr>
        <p:sp>
          <p:nvSpPr>
            <p:cNvPr id="124" name="CuadroTexto 395">
              <a:extLst>
                <a:ext uri="{FF2B5EF4-FFF2-40B4-BE49-F238E27FC236}">
                  <a16:creationId xmlns:a16="http://schemas.microsoft.com/office/drawing/2014/main" id="{03E839FA-33E4-5745-8F6C-FBC385B3E5A4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25" name="Rectangle 40">
              <a:extLst>
                <a:ext uri="{FF2B5EF4-FFF2-40B4-BE49-F238E27FC236}">
                  <a16:creationId xmlns:a16="http://schemas.microsoft.com/office/drawing/2014/main" id="{37CE1A34-61B9-1445-B066-B051E020ED1B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6CD4DCF7-BBD5-D243-A61F-03E0E19DC968}"/>
              </a:ext>
            </a:extLst>
          </p:cNvPr>
          <p:cNvGrpSpPr/>
          <p:nvPr/>
        </p:nvGrpSpPr>
        <p:grpSpPr>
          <a:xfrm>
            <a:off x="17225966" y="3833886"/>
            <a:ext cx="4031348" cy="1266231"/>
            <a:chOff x="4263265" y="1816281"/>
            <a:chExt cx="4236804" cy="1266231"/>
          </a:xfrm>
        </p:grpSpPr>
        <p:sp>
          <p:nvSpPr>
            <p:cNvPr id="127" name="CuadroTexto 395">
              <a:extLst>
                <a:ext uri="{FF2B5EF4-FFF2-40B4-BE49-F238E27FC236}">
                  <a16:creationId xmlns:a16="http://schemas.microsoft.com/office/drawing/2014/main" id="{4EA5E52C-B222-6B4A-8690-1481461F9D0F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28" name="Rectangle 40">
              <a:extLst>
                <a:ext uri="{FF2B5EF4-FFF2-40B4-BE49-F238E27FC236}">
                  <a16:creationId xmlns:a16="http://schemas.microsoft.com/office/drawing/2014/main" id="{34653304-2E72-9F43-9844-61A32D62D91A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644F1D66-4BBE-B445-B7EE-48493D1616E0}"/>
              </a:ext>
            </a:extLst>
          </p:cNvPr>
          <p:cNvGrpSpPr/>
          <p:nvPr/>
        </p:nvGrpSpPr>
        <p:grpSpPr>
          <a:xfrm>
            <a:off x="17523304" y="9224751"/>
            <a:ext cx="4031348" cy="1266231"/>
            <a:chOff x="4263265" y="1816281"/>
            <a:chExt cx="4236804" cy="1266231"/>
          </a:xfrm>
        </p:grpSpPr>
        <p:sp>
          <p:nvSpPr>
            <p:cNvPr id="130" name="CuadroTexto 395">
              <a:extLst>
                <a:ext uri="{FF2B5EF4-FFF2-40B4-BE49-F238E27FC236}">
                  <a16:creationId xmlns:a16="http://schemas.microsoft.com/office/drawing/2014/main" id="{02BA4630-E374-2847-A555-E2035A958933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31" name="Rectangle 40">
              <a:extLst>
                <a:ext uri="{FF2B5EF4-FFF2-40B4-BE49-F238E27FC236}">
                  <a16:creationId xmlns:a16="http://schemas.microsoft.com/office/drawing/2014/main" id="{8A0456CB-11C4-3B4D-B7E4-883F384D6314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0DBF9259-D173-654A-AEFE-A3740EFFE041}"/>
              </a:ext>
            </a:extLst>
          </p:cNvPr>
          <p:cNvGrpSpPr/>
          <p:nvPr/>
        </p:nvGrpSpPr>
        <p:grpSpPr>
          <a:xfrm>
            <a:off x="12244364" y="8978608"/>
            <a:ext cx="4031348" cy="1266231"/>
            <a:chOff x="4263265" y="1816281"/>
            <a:chExt cx="4236804" cy="1266231"/>
          </a:xfrm>
        </p:grpSpPr>
        <p:sp>
          <p:nvSpPr>
            <p:cNvPr id="133" name="CuadroTexto 395">
              <a:extLst>
                <a:ext uri="{FF2B5EF4-FFF2-40B4-BE49-F238E27FC236}">
                  <a16:creationId xmlns:a16="http://schemas.microsoft.com/office/drawing/2014/main" id="{0D81471D-FA11-F84C-8B45-F5E426555425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34" name="Rectangle 40">
              <a:extLst>
                <a:ext uri="{FF2B5EF4-FFF2-40B4-BE49-F238E27FC236}">
                  <a16:creationId xmlns:a16="http://schemas.microsoft.com/office/drawing/2014/main" id="{3AA73DFE-2623-6144-92FF-F17425B9F099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01215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B60226-6638-734B-B673-5AD36C647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4" y="8501598"/>
            <a:ext cx="12675909" cy="38125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9E297C0-6025-094B-ABBA-0493DF924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5" y="4843997"/>
            <a:ext cx="12675909" cy="38125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5EBE82-BD3A-8B49-81CB-6DD43C336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" y="1158621"/>
            <a:ext cx="12675909" cy="3812548"/>
          </a:xfrm>
          <a:prstGeom prst="rect">
            <a:avLst/>
          </a:prstGeom>
        </p:spPr>
      </p:pic>
      <p:grpSp>
        <p:nvGrpSpPr>
          <p:cNvPr id="58" name="Group 71">
            <a:extLst>
              <a:ext uri="{FF2B5EF4-FFF2-40B4-BE49-F238E27FC236}">
                <a16:creationId xmlns:a16="http://schemas.microsoft.com/office/drawing/2014/main" id="{A44C8533-7468-8944-914E-E29FC8F558AB}"/>
              </a:ext>
            </a:extLst>
          </p:cNvPr>
          <p:cNvGrpSpPr/>
          <p:nvPr/>
        </p:nvGrpSpPr>
        <p:grpSpPr>
          <a:xfrm>
            <a:off x="14637973" y="5270055"/>
            <a:ext cx="8909115" cy="2500601"/>
            <a:chOff x="2232442" y="3643574"/>
            <a:chExt cx="8954788" cy="2500601"/>
          </a:xfrm>
        </p:grpSpPr>
        <p:sp>
          <p:nvSpPr>
            <p:cNvPr id="59" name="CuadroTexto 598">
              <a:extLst>
                <a:ext uri="{FF2B5EF4-FFF2-40B4-BE49-F238E27FC236}">
                  <a16:creationId xmlns:a16="http://schemas.microsoft.com/office/drawing/2014/main" id="{81642A15-331E-6E42-892F-A41006C3AD0D}"/>
                </a:ext>
              </a:extLst>
            </p:cNvPr>
            <p:cNvSpPr txBox="1"/>
            <p:nvPr/>
          </p:nvSpPr>
          <p:spPr>
            <a:xfrm>
              <a:off x="2232442" y="3643574"/>
              <a:ext cx="547847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60" name="CuadroTexto 599">
              <a:extLst>
                <a:ext uri="{FF2B5EF4-FFF2-40B4-BE49-F238E27FC236}">
                  <a16:creationId xmlns:a16="http://schemas.microsoft.com/office/drawing/2014/main" id="{2AA339DB-3119-C84E-A5F9-02B9AA588313}"/>
                </a:ext>
              </a:extLst>
            </p:cNvPr>
            <p:cNvSpPr txBox="1"/>
            <p:nvPr/>
          </p:nvSpPr>
          <p:spPr>
            <a:xfrm>
              <a:off x="2236244" y="4943846"/>
              <a:ext cx="89509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  <p:sp>
        <p:nvSpPr>
          <p:cNvPr id="62" name="CuadroTexto 598">
            <a:extLst>
              <a:ext uri="{FF2B5EF4-FFF2-40B4-BE49-F238E27FC236}">
                <a16:creationId xmlns:a16="http://schemas.microsoft.com/office/drawing/2014/main" id="{B3D33DEC-8859-1948-9668-CE69600A92BD}"/>
              </a:ext>
            </a:extLst>
          </p:cNvPr>
          <p:cNvSpPr txBox="1"/>
          <p:nvPr/>
        </p:nvSpPr>
        <p:spPr>
          <a:xfrm>
            <a:off x="2203926" y="1650976"/>
            <a:ext cx="26532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bg2"/>
                </a:solidFill>
                <a:latin typeface="Lato Heavy" charset="0"/>
                <a:ea typeface="Lato Heavy" charset="0"/>
                <a:cs typeface="Lato Heavy" charset="0"/>
              </a:rPr>
              <a:t>01</a:t>
            </a:r>
          </a:p>
        </p:txBody>
      </p:sp>
      <p:sp>
        <p:nvSpPr>
          <p:cNvPr id="63" name="CuadroTexto 598">
            <a:extLst>
              <a:ext uri="{FF2B5EF4-FFF2-40B4-BE49-F238E27FC236}">
                <a16:creationId xmlns:a16="http://schemas.microsoft.com/office/drawing/2014/main" id="{3A36BE5B-6383-6649-AC75-6C6F2EBDB619}"/>
              </a:ext>
            </a:extLst>
          </p:cNvPr>
          <p:cNvSpPr txBox="1"/>
          <p:nvPr/>
        </p:nvSpPr>
        <p:spPr>
          <a:xfrm>
            <a:off x="2203926" y="5517312"/>
            <a:ext cx="26532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bg2"/>
                </a:solidFill>
                <a:latin typeface="Lato Heavy" charset="0"/>
                <a:ea typeface="Lato Heavy" charset="0"/>
                <a:cs typeface="Lato Heavy" charset="0"/>
              </a:rPr>
              <a:t>02</a:t>
            </a:r>
          </a:p>
        </p:txBody>
      </p:sp>
      <p:sp>
        <p:nvSpPr>
          <p:cNvPr id="64" name="CuadroTexto 598">
            <a:extLst>
              <a:ext uri="{FF2B5EF4-FFF2-40B4-BE49-F238E27FC236}">
                <a16:creationId xmlns:a16="http://schemas.microsoft.com/office/drawing/2014/main" id="{20CE1BCE-F84F-5442-986D-7A0F7ABE6988}"/>
              </a:ext>
            </a:extLst>
          </p:cNvPr>
          <p:cNvSpPr txBox="1"/>
          <p:nvPr/>
        </p:nvSpPr>
        <p:spPr>
          <a:xfrm>
            <a:off x="2203926" y="9202688"/>
            <a:ext cx="26532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bg2"/>
                </a:solidFill>
                <a:latin typeface="Lato Heavy" charset="0"/>
                <a:ea typeface="Lato Heavy" charset="0"/>
                <a:cs typeface="Lato Heavy" charset="0"/>
              </a:rPr>
              <a:t>03</a:t>
            </a: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F15A1D6A-640A-134D-BDFB-274831A59B4E}"/>
              </a:ext>
            </a:extLst>
          </p:cNvPr>
          <p:cNvGrpSpPr/>
          <p:nvPr/>
        </p:nvGrpSpPr>
        <p:grpSpPr>
          <a:xfrm>
            <a:off x="5605805" y="2605132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66" name="Freeform 257">
              <a:extLst>
                <a:ext uri="{FF2B5EF4-FFF2-40B4-BE49-F238E27FC236}">
                  <a16:creationId xmlns:a16="http://schemas.microsoft.com/office/drawing/2014/main" id="{797EB459-A008-F648-80A6-177E4F8EC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7" name="Freeform 258">
              <a:extLst>
                <a:ext uri="{FF2B5EF4-FFF2-40B4-BE49-F238E27FC236}">
                  <a16:creationId xmlns:a16="http://schemas.microsoft.com/office/drawing/2014/main" id="{5A6C2B72-5D56-7B4F-B0E1-21A801887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8" name="Freeform 259">
              <a:extLst>
                <a:ext uri="{FF2B5EF4-FFF2-40B4-BE49-F238E27FC236}">
                  <a16:creationId xmlns:a16="http://schemas.microsoft.com/office/drawing/2014/main" id="{EF00A8C1-C83C-6A4B-A81C-A5620CFC4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9" name="Freeform 260">
              <a:extLst>
                <a:ext uri="{FF2B5EF4-FFF2-40B4-BE49-F238E27FC236}">
                  <a16:creationId xmlns:a16="http://schemas.microsoft.com/office/drawing/2014/main" id="{3301DA07-78C6-F444-9CB3-AC061E97B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E54BE74B-611F-3C4E-B8DF-92BDEDC9A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055380BE-85D8-0944-B0F7-670CB718D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C202172C-E2D0-5248-8AED-7AB071A61D14}"/>
              </a:ext>
            </a:extLst>
          </p:cNvPr>
          <p:cNvGrpSpPr/>
          <p:nvPr/>
        </p:nvGrpSpPr>
        <p:grpSpPr>
          <a:xfrm>
            <a:off x="5522459" y="6525256"/>
            <a:ext cx="738840" cy="545121"/>
            <a:chOff x="11995104" y="7596840"/>
            <a:chExt cx="738840" cy="545121"/>
          </a:xfrm>
        </p:grpSpPr>
        <p:sp>
          <p:nvSpPr>
            <p:cNvPr id="74" name="Freeform 249">
              <a:extLst>
                <a:ext uri="{FF2B5EF4-FFF2-40B4-BE49-F238E27FC236}">
                  <a16:creationId xmlns:a16="http://schemas.microsoft.com/office/drawing/2014/main" id="{A554DE73-53F6-F845-BB47-F22E0272C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5" name="Freeform 250">
              <a:extLst>
                <a:ext uri="{FF2B5EF4-FFF2-40B4-BE49-F238E27FC236}">
                  <a16:creationId xmlns:a16="http://schemas.microsoft.com/office/drawing/2014/main" id="{607582F1-CFD1-5240-ACFD-ACA97EDFE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6" name="Freeform 251">
              <a:extLst>
                <a:ext uri="{FF2B5EF4-FFF2-40B4-BE49-F238E27FC236}">
                  <a16:creationId xmlns:a16="http://schemas.microsoft.com/office/drawing/2014/main" id="{1801DD58-FD6A-D047-BA71-BF8AB7DE0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7" name="Freeform 252">
              <a:extLst>
                <a:ext uri="{FF2B5EF4-FFF2-40B4-BE49-F238E27FC236}">
                  <a16:creationId xmlns:a16="http://schemas.microsoft.com/office/drawing/2014/main" id="{AB5FF90A-ADEB-E24E-947B-E688866F3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8" name="Freeform 253">
              <a:extLst>
                <a:ext uri="{FF2B5EF4-FFF2-40B4-BE49-F238E27FC236}">
                  <a16:creationId xmlns:a16="http://schemas.microsoft.com/office/drawing/2014/main" id="{CF15E75B-4277-E946-B5AB-2C9AEC4FC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9" name="Freeform 254">
              <a:extLst>
                <a:ext uri="{FF2B5EF4-FFF2-40B4-BE49-F238E27FC236}">
                  <a16:creationId xmlns:a16="http://schemas.microsoft.com/office/drawing/2014/main" id="{7C5D6A5F-C1EE-F74B-B0E1-2B652BC8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1" name="Freeform 255">
              <a:extLst>
                <a:ext uri="{FF2B5EF4-FFF2-40B4-BE49-F238E27FC236}">
                  <a16:creationId xmlns:a16="http://schemas.microsoft.com/office/drawing/2014/main" id="{CE25199E-F914-AE48-9F39-C4E3C64AF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2" name="Freeform 256">
              <a:extLst>
                <a:ext uri="{FF2B5EF4-FFF2-40B4-BE49-F238E27FC236}">
                  <a16:creationId xmlns:a16="http://schemas.microsoft.com/office/drawing/2014/main" id="{8BC19729-E225-3349-AAEA-23219A8F1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77772C7D-D957-2D42-B62D-D7FE61D4F392}"/>
              </a:ext>
            </a:extLst>
          </p:cNvPr>
          <p:cNvGrpSpPr/>
          <p:nvPr/>
        </p:nvGrpSpPr>
        <p:grpSpPr>
          <a:xfrm>
            <a:off x="5610928" y="10186273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84" name="Freeform 314">
              <a:extLst>
                <a:ext uri="{FF2B5EF4-FFF2-40B4-BE49-F238E27FC236}">
                  <a16:creationId xmlns:a16="http://schemas.microsoft.com/office/drawing/2014/main" id="{F06289C5-120C-744F-876D-10A000125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5" name="Freeform 315">
              <a:extLst>
                <a:ext uri="{FF2B5EF4-FFF2-40B4-BE49-F238E27FC236}">
                  <a16:creationId xmlns:a16="http://schemas.microsoft.com/office/drawing/2014/main" id="{52925A47-BF53-7F45-8FCD-998F58125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6" name="Freeform 316">
              <a:extLst>
                <a:ext uri="{FF2B5EF4-FFF2-40B4-BE49-F238E27FC236}">
                  <a16:creationId xmlns:a16="http://schemas.microsoft.com/office/drawing/2014/main" id="{9971D340-3531-3A45-9923-AC742E170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7" name="Freeform 317">
              <a:extLst>
                <a:ext uri="{FF2B5EF4-FFF2-40B4-BE49-F238E27FC236}">
                  <a16:creationId xmlns:a16="http://schemas.microsoft.com/office/drawing/2014/main" id="{0CC8526E-5612-8546-BA9F-035D85ABE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8" name="Freeform 318">
              <a:extLst>
                <a:ext uri="{FF2B5EF4-FFF2-40B4-BE49-F238E27FC236}">
                  <a16:creationId xmlns:a16="http://schemas.microsoft.com/office/drawing/2014/main" id="{80DF6891-7D68-C74D-8FF6-D36126590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BDF60300-89A7-9042-9A02-9DC1F5B7BCE0}"/>
              </a:ext>
            </a:extLst>
          </p:cNvPr>
          <p:cNvGrpSpPr/>
          <p:nvPr/>
        </p:nvGrpSpPr>
        <p:grpSpPr>
          <a:xfrm>
            <a:off x="6838458" y="2165735"/>
            <a:ext cx="4031348" cy="1266231"/>
            <a:chOff x="4263265" y="1816281"/>
            <a:chExt cx="4236804" cy="1266231"/>
          </a:xfrm>
        </p:grpSpPr>
        <p:sp>
          <p:nvSpPr>
            <p:cNvPr id="91" name="CuadroTexto 395">
              <a:extLst>
                <a:ext uri="{FF2B5EF4-FFF2-40B4-BE49-F238E27FC236}">
                  <a16:creationId xmlns:a16="http://schemas.microsoft.com/office/drawing/2014/main" id="{6DB32750-AF38-3444-8F1E-22259A2339AB}"/>
                </a:ext>
              </a:extLst>
            </p:cNvPr>
            <p:cNvSpPr txBox="1"/>
            <p:nvPr/>
          </p:nvSpPr>
          <p:spPr>
            <a:xfrm flipH="1">
              <a:off x="4275194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9B266BBA-1C6C-7D4C-A2F2-F603E7ECACF6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1188D53E-8DE5-C541-BB88-4173BD55F673}"/>
              </a:ext>
            </a:extLst>
          </p:cNvPr>
          <p:cNvGrpSpPr/>
          <p:nvPr/>
        </p:nvGrpSpPr>
        <p:grpSpPr>
          <a:xfrm>
            <a:off x="6838458" y="6103268"/>
            <a:ext cx="4031348" cy="1266231"/>
            <a:chOff x="4263265" y="1816281"/>
            <a:chExt cx="4236804" cy="1266231"/>
          </a:xfrm>
        </p:grpSpPr>
        <p:sp>
          <p:nvSpPr>
            <p:cNvPr id="136" name="CuadroTexto 395">
              <a:extLst>
                <a:ext uri="{FF2B5EF4-FFF2-40B4-BE49-F238E27FC236}">
                  <a16:creationId xmlns:a16="http://schemas.microsoft.com/office/drawing/2014/main" id="{E50986B5-3789-6049-8067-CB6DB2636536}"/>
                </a:ext>
              </a:extLst>
            </p:cNvPr>
            <p:cNvSpPr txBox="1"/>
            <p:nvPr/>
          </p:nvSpPr>
          <p:spPr>
            <a:xfrm flipH="1">
              <a:off x="4275194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Prioritize</a:t>
              </a:r>
            </a:p>
          </p:txBody>
        </p:sp>
        <p:sp>
          <p:nvSpPr>
            <p:cNvPr id="137" name="Rectangle 40">
              <a:extLst>
                <a:ext uri="{FF2B5EF4-FFF2-40B4-BE49-F238E27FC236}">
                  <a16:creationId xmlns:a16="http://schemas.microsoft.com/office/drawing/2014/main" id="{6D5E1623-4F8C-2B46-BA05-841B52FEF288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B0600B05-A764-5845-A064-5E59CA410504}"/>
              </a:ext>
            </a:extLst>
          </p:cNvPr>
          <p:cNvGrpSpPr/>
          <p:nvPr/>
        </p:nvGrpSpPr>
        <p:grpSpPr>
          <a:xfrm>
            <a:off x="6847904" y="9825038"/>
            <a:ext cx="4031348" cy="1266231"/>
            <a:chOff x="4263265" y="1816281"/>
            <a:chExt cx="4236804" cy="1266231"/>
          </a:xfrm>
        </p:grpSpPr>
        <p:sp>
          <p:nvSpPr>
            <p:cNvPr id="142" name="CuadroTexto 395">
              <a:extLst>
                <a:ext uri="{FF2B5EF4-FFF2-40B4-BE49-F238E27FC236}">
                  <a16:creationId xmlns:a16="http://schemas.microsoft.com/office/drawing/2014/main" id="{0792CCD2-3C84-1341-AAE4-E9F58EA27BA9}"/>
                </a:ext>
              </a:extLst>
            </p:cNvPr>
            <p:cNvSpPr txBox="1"/>
            <p:nvPr/>
          </p:nvSpPr>
          <p:spPr>
            <a:xfrm flipH="1">
              <a:off x="4275194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43" name="Rectangle 40">
              <a:extLst>
                <a:ext uri="{FF2B5EF4-FFF2-40B4-BE49-F238E27FC236}">
                  <a16:creationId xmlns:a16="http://schemas.microsoft.com/office/drawing/2014/main" id="{839D857B-1970-7B43-AE90-C69E40130FB4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4887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AE6A2F5-5718-8C4D-ACDA-668FEE00F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49" y="2551341"/>
            <a:ext cx="10374953" cy="1084465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B3588E6-8456-AF42-BD49-2B3B4AD0F000}"/>
              </a:ext>
            </a:extLst>
          </p:cNvPr>
          <p:cNvSpPr/>
          <p:nvPr/>
        </p:nvSpPr>
        <p:spPr>
          <a:xfrm>
            <a:off x="8642955" y="4479616"/>
            <a:ext cx="7195375" cy="719537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8840445D-9818-E14B-BABE-AB381A99F734}"/>
              </a:ext>
            </a:extLst>
          </p:cNvPr>
          <p:cNvGrpSpPr/>
          <p:nvPr/>
        </p:nvGrpSpPr>
        <p:grpSpPr>
          <a:xfrm>
            <a:off x="9682762" y="4256606"/>
            <a:ext cx="656871" cy="601472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46" name="Freeform 257">
              <a:extLst>
                <a:ext uri="{FF2B5EF4-FFF2-40B4-BE49-F238E27FC236}">
                  <a16:creationId xmlns:a16="http://schemas.microsoft.com/office/drawing/2014/main" id="{6905E657-888B-C244-B7A6-35CD205C6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47" name="Freeform 258">
              <a:extLst>
                <a:ext uri="{FF2B5EF4-FFF2-40B4-BE49-F238E27FC236}">
                  <a16:creationId xmlns:a16="http://schemas.microsoft.com/office/drawing/2014/main" id="{CD36C20E-C284-0249-819C-4B06A8248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48" name="Freeform 259">
              <a:extLst>
                <a:ext uri="{FF2B5EF4-FFF2-40B4-BE49-F238E27FC236}">
                  <a16:creationId xmlns:a16="http://schemas.microsoft.com/office/drawing/2014/main" id="{3A1FEF9B-3CA5-BC42-8BC1-85AC00A0C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49" name="Freeform 260">
              <a:extLst>
                <a:ext uri="{FF2B5EF4-FFF2-40B4-BE49-F238E27FC236}">
                  <a16:creationId xmlns:a16="http://schemas.microsoft.com/office/drawing/2014/main" id="{4796C2F1-6779-344F-A31C-676170A69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0" name="Freeform 261">
              <a:extLst>
                <a:ext uri="{FF2B5EF4-FFF2-40B4-BE49-F238E27FC236}">
                  <a16:creationId xmlns:a16="http://schemas.microsoft.com/office/drawing/2014/main" id="{3EF11F2E-0D80-D945-928E-C01FDE917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1" name="Freeform 262">
              <a:extLst>
                <a:ext uri="{FF2B5EF4-FFF2-40B4-BE49-F238E27FC236}">
                  <a16:creationId xmlns:a16="http://schemas.microsoft.com/office/drawing/2014/main" id="{624389DD-9850-2647-9DB2-F1811582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A3F1A330-DEF9-3E4D-91A9-DDCF16AB0643}"/>
              </a:ext>
            </a:extLst>
          </p:cNvPr>
          <p:cNvGrpSpPr/>
          <p:nvPr/>
        </p:nvGrpSpPr>
        <p:grpSpPr>
          <a:xfrm>
            <a:off x="7821878" y="7870035"/>
            <a:ext cx="648957" cy="478805"/>
            <a:chOff x="11995104" y="7596840"/>
            <a:chExt cx="738840" cy="545121"/>
          </a:xfrm>
        </p:grpSpPr>
        <p:sp>
          <p:nvSpPr>
            <p:cNvPr id="53" name="Freeform 249">
              <a:extLst>
                <a:ext uri="{FF2B5EF4-FFF2-40B4-BE49-F238E27FC236}">
                  <a16:creationId xmlns:a16="http://schemas.microsoft.com/office/drawing/2014/main" id="{709AD9F7-315A-4248-9EAA-6EDBE2E1B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4" name="Freeform 250">
              <a:extLst>
                <a:ext uri="{FF2B5EF4-FFF2-40B4-BE49-F238E27FC236}">
                  <a16:creationId xmlns:a16="http://schemas.microsoft.com/office/drawing/2014/main" id="{D05E9232-FCC6-CB45-A7B1-61B17ADDA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5" name="Freeform 251">
              <a:extLst>
                <a:ext uri="{FF2B5EF4-FFF2-40B4-BE49-F238E27FC236}">
                  <a16:creationId xmlns:a16="http://schemas.microsoft.com/office/drawing/2014/main" id="{81AD160F-FE03-A046-81B2-FC57BB1D5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6" name="Freeform 252">
              <a:extLst>
                <a:ext uri="{FF2B5EF4-FFF2-40B4-BE49-F238E27FC236}">
                  <a16:creationId xmlns:a16="http://schemas.microsoft.com/office/drawing/2014/main" id="{BFA32B86-D7C5-7E4B-A4D7-7478DD0E2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57" name="Freeform 253">
              <a:extLst>
                <a:ext uri="{FF2B5EF4-FFF2-40B4-BE49-F238E27FC236}">
                  <a16:creationId xmlns:a16="http://schemas.microsoft.com/office/drawing/2014/main" id="{F6B8437A-6452-A144-A11E-72BDD212B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1" name="Freeform 254">
              <a:extLst>
                <a:ext uri="{FF2B5EF4-FFF2-40B4-BE49-F238E27FC236}">
                  <a16:creationId xmlns:a16="http://schemas.microsoft.com/office/drawing/2014/main" id="{AB1BC089-7989-834F-813A-8D2BA239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0" name="Freeform 255">
              <a:extLst>
                <a:ext uri="{FF2B5EF4-FFF2-40B4-BE49-F238E27FC236}">
                  <a16:creationId xmlns:a16="http://schemas.microsoft.com/office/drawing/2014/main" id="{93CB6008-98DE-9248-B24C-5EC8CE842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0" name="Freeform 256">
              <a:extLst>
                <a:ext uri="{FF2B5EF4-FFF2-40B4-BE49-F238E27FC236}">
                  <a16:creationId xmlns:a16="http://schemas.microsoft.com/office/drawing/2014/main" id="{4D973384-24D8-CD4F-9BE6-A488BB960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18E8DA22-A63E-D241-8FC2-1BBAAD1A63D1}"/>
              </a:ext>
            </a:extLst>
          </p:cNvPr>
          <p:cNvGrpSpPr/>
          <p:nvPr/>
        </p:nvGrpSpPr>
        <p:grpSpPr>
          <a:xfrm>
            <a:off x="9736452" y="11230132"/>
            <a:ext cx="589058" cy="597019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93" name="Freeform 314">
              <a:extLst>
                <a:ext uri="{FF2B5EF4-FFF2-40B4-BE49-F238E27FC236}">
                  <a16:creationId xmlns:a16="http://schemas.microsoft.com/office/drawing/2014/main" id="{0416C2CA-5C88-6F4A-8170-D8C311ADA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4" name="Freeform 315">
              <a:extLst>
                <a:ext uri="{FF2B5EF4-FFF2-40B4-BE49-F238E27FC236}">
                  <a16:creationId xmlns:a16="http://schemas.microsoft.com/office/drawing/2014/main" id="{CA3290AF-CD2E-EC44-A294-357BFEDCA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5" name="Freeform 316">
              <a:extLst>
                <a:ext uri="{FF2B5EF4-FFF2-40B4-BE49-F238E27FC236}">
                  <a16:creationId xmlns:a16="http://schemas.microsoft.com/office/drawing/2014/main" id="{F6A3672C-9ED3-D642-BEF9-66B763800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6" name="Freeform 317">
              <a:extLst>
                <a:ext uri="{FF2B5EF4-FFF2-40B4-BE49-F238E27FC236}">
                  <a16:creationId xmlns:a16="http://schemas.microsoft.com/office/drawing/2014/main" id="{7EC349BC-E18A-A64B-8D60-39220BB6E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7" name="Freeform 318">
              <a:extLst>
                <a:ext uri="{FF2B5EF4-FFF2-40B4-BE49-F238E27FC236}">
                  <a16:creationId xmlns:a16="http://schemas.microsoft.com/office/drawing/2014/main" id="{35EF4429-C87E-5542-8A36-46BE6FFDC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B778F71C-A687-404A-8B2E-E30C8FB3F811}"/>
              </a:ext>
            </a:extLst>
          </p:cNvPr>
          <p:cNvGrpSpPr/>
          <p:nvPr/>
        </p:nvGrpSpPr>
        <p:grpSpPr>
          <a:xfrm>
            <a:off x="14072514" y="4187182"/>
            <a:ext cx="592797" cy="652074"/>
            <a:chOff x="8044114" y="7493224"/>
            <a:chExt cx="675768" cy="743343"/>
          </a:xfrm>
        </p:grpSpPr>
        <p:sp>
          <p:nvSpPr>
            <p:cNvPr id="99" name="Freeform 241">
              <a:extLst>
                <a:ext uri="{FF2B5EF4-FFF2-40B4-BE49-F238E27FC236}">
                  <a16:creationId xmlns:a16="http://schemas.microsoft.com/office/drawing/2014/main" id="{25BC5D1F-B8F5-3C4C-B2C3-51991A0E7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0" name="Freeform 242">
              <a:extLst>
                <a:ext uri="{FF2B5EF4-FFF2-40B4-BE49-F238E27FC236}">
                  <a16:creationId xmlns:a16="http://schemas.microsoft.com/office/drawing/2014/main" id="{26558666-FC8A-3546-8292-80BA5D42D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1" name="Freeform 243">
              <a:extLst>
                <a:ext uri="{FF2B5EF4-FFF2-40B4-BE49-F238E27FC236}">
                  <a16:creationId xmlns:a16="http://schemas.microsoft.com/office/drawing/2014/main" id="{8B8F16CE-5388-D74E-8C9C-D71BE66F6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2" name="Freeform 244">
              <a:extLst>
                <a:ext uri="{FF2B5EF4-FFF2-40B4-BE49-F238E27FC236}">
                  <a16:creationId xmlns:a16="http://schemas.microsoft.com/office/drawing/2014/main" id="{669E6A44-4F1E-9D4B-A68C-286D2AD17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3" name="Freeform 245">
              <a:extLst>
                <a:ext uri="{FF2B5EF4-FFF2-40B4-BE49-F238E27FC236}">
                  <a16:creationId xmlns:a16="http://schemas.microsoft.com/office/drawing/2014/main" id="{2AFC825D-6A4A-A345-B6CE-22B919F2D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4" name="Freeform 246">
              <a:extLst>
                <a:ext uri="{FF2B5EF4-FFF2-40B4-BE49-F238E27FC236}">
                  <a16:creationId xmlns:a16="http://schemas.microsoft.com/office/drawing/2014/main" id="{A8001756-C0BC-5140-A4C7-48EBF4034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5" name="Freeform 247">
              <a:extLst>
                <a:ext uri="{FF2B5EF4-FFF2-40B4-BE49-F238E27FC236}">
                  <a16:creationId xmlns:a16="http://schemas.microsoft.com/office/drawing/2014/main" id="{066F192F-9320-5C48-BFAC-860D8AAA5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6" name="Freeform 248">
              <a:extLst>
                <a:ext uri="{FF2B5EF4-FFF2-40B4-BE49-F238E27FC236}">
                  <a16:creationId xmlns:a16="http://schemas.microsoft.com/office/drawing/2014/main" id="{F07AD02C-3DD2-7149-B621-CF532A108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346EC0ED-A3C9-2D41-9FFD-A0BCCACCDB9F}"/>
              </a:ext>
            </a:extLst>
          </p:cNvPr>
          <p:cNvGrpSpPr/>
          <p:nvPr/>
        </p:nvGrpSpPr>
        <p:grpSpPr>
          <a:xfrm>
            <a:off x="16032157" y="7710274"/>
            <a:ext cx="662115" cy="640044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107" name="Freeform 231">
              <a:extLst>
                <a:ext uri="{FF2B5EF4-FFF2-40B4-BE49-F238E27FC236}">
                  <a16:creationId xmlns:a16="http://schemas.microsoft.com/office/drawing/2014/main" id="{08D43703-FF32-CE4A-A3AA-1B3944AB6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8" name="Freeform 232">
              <a:extLst>
                <a:ext uri="{FF2B5EF4-FFF2-40B4-BE49-F238E27FC236}">
                  <a16:creationId xmlns:a16="http://schemas.microsoft.com/office/drawing/2014/main" id="{47811CE6-B006-CF48-AAF8-E9B5150F7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9" name="Freeform 233">
              <a:extLst>
                <a:ext uri="{FF2B5EF4-FFF2-40B4-BE49-F238E27FC236}">
                  <a16:creationId xmlns:a16="http://schemas.microsoft.com/office/drawing/2014/main" id="{02862191-7962-9F4E-8DB7-A442CA46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E1B74E4-1719-D048-8FDE-28DFA35E573B}"/>
              </a:ext>
            </a:extLst>
          </p:cNvPr>
          <p:cNvGrpSpPr/>
          <p:nvPr/>
        </p:nvGrpSpPr>
        <p:grpSpPr>
          <a:xfrm>
            <a:off x="14171313" y="11250421"/>
            <a:ext cx="660594" cy="604202"/>
            <a:chOff x="18930110" y="5025931"/>
            <a:chExt cx="752089" cy="687886"/>
          </a:xfrm>
          <a:solidFill>
            <a:schemeClr val="tx2"/>
          </a:solidFill>
        </p:grpSpPr>
        <p:sp>
          <p:nvSpPr>
            <p:cNvPr id="110" name="Freeform 228">
              <a:extLst>
                <a:ext uri="{FF2B5EF4-FFF2-40B4-BE49-F238E27FC236}">
                  <a16:creationId xmlns:a16="http://schemas.microsoft.com/office/drawing/2014/main" id="{B73AA273-A8D2-314B-A010-392D29B2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0110" y="5025931"/>
              <a:ext cx="752089" cy="472347"/>
            </a:xfrm>
            <a:custGeom>
              <a:avLst/>
              <a:gdLst>
                <a:gd name="T0" fmla="*/ 587 w 724"/>
                <a:gd name="T1" fmla="*/ 452 h 453"/>
                <a:gd name="T2" fmla="*/ 587 w 724"/>
                <a:gd name="T3" fmla="*/ 452 h 453"/>
                <a:gd name="T4" fmla="*/ 280 w 724"/>
                <a:gd name="T5" fmla="*/ 452 h 453"/>
                <a:gd name="T6" fmla="*/ 208 w 724"/>
                <a:gd name="T7" fmla="*/ 389 h 453"/>
                <a:gd name="T8" fmla="*/ 117 w 724"/>
                <a:gd name="T9" fmla="*/ 73 h 453"/>
                <a:gd name="T10" fmla="*/ 36 w 724"/>
                <a:gd name="T11" fmla="*/ 73 h 453"/>
                <a:gd name="T12" fmla="*/ 0 w 724"/>
                <a:gd name="T13" fmla="*/ 36 h 453"/>
                <a:gd name="T14" fmla="*/ 36 w 724"/>
                <a:gd name="T15" fmla="*/ 0 h 453"/>
                <a:gd name="T16" fmla="*/ 144 w 724"/>
                <a:gd name="T17" fmla="*/ 0 h 453"/>
                <a:gd name="T18" fmla="*/ 171 w 724"/>
                <a:gd name="T19" fmla="*/ 27 h 453"/>
                <a:gd name="T20" fmla="*/ 280 w 724"/>
                <a:gd name="T21" fmla="*/ 371 h 453"/>
                <a:gd name="T22" fmla="*/ 280 w 724"/>
                <a:gd name="T23" fmla="*/ 380 h 453"/>
                <a:gd name="T24" fmla="*/ 587 w 724"/>
                <a:gd name="T25" fmla="*/ 380 h 453"/>
                <a:gd name="T26" fmla="*/ 587 w 724"/>
                <a:gd name="T27" fmla="*/ 371 h 453"/>
                <a:gd name="T28" fmla="*/ 641 w 724"/>
                <a:gd name="T29" fmla="*/ 172 h 453"/>
                <a:gd name="T30" fmla="*/ 379 w 724"/>
                <a:gd name="T31" fmla="*/ 172 h 453"/>
                <a:gd name="T32" fmla="*/ 343 w 724"/>
                <a:gd name="T33" fmla="*/ 145 h 453"/>
                <a:gd name="T34" fmla="*/ 379 w 724"/>
                <a:gd name="T35" fmla="*/ 109 h 453"/>
                <a:gd name="T36" fmla="*/ 686 w 724"/>
                <a:gd name="T37" fmla="*/ 109 h 453"/>
                <a:gd name="T38" fmla="*/ 714 w 724"/>
                <a:gd name="T39" fmla="*/ 118 h 453"/>
                <a:gd name="T40" fmla="*/ 723 w 724"/>
                <a:gd name="T41" fmla="*/ 154 h 453"/>
                <a:gd name="T42" fmla="*/ 650 w 724"/>
                <a:gd name="T43" fmla="*/ 389 h 453"/>
                <a:gd name="T44" fmla="*/ 587 w 724"/>
                <a:gd name="T45" fmla="*/ 45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4" h="453">
                  <a:moveTo>
                    <a:pt x="587" y="452"/>
                  </a:moveTo>
                  <a:lnTo>
                    <a:pt x="587" y="452"/>
                  </a:lnTo>
                  <a:cubicBezTo>
                    <a:pt x="280" y="452"/>
                    <a:pt x="280" y="452"/>
                    <a:pt x="280" y="452"/>
                  </a:cubicBezTo>
                  <a:cubicBezTo>
                    <a:pt x="244" y="452"/>
                    <a:pt x="217" y="425"/>
                    <a:pt x="208" y="389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18" y="73"/>
                    <a:pt x="0" y="55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53" y="0"/>
                    <a:pt x="171" y="18"/>
                    <a:pt x="171" y="27"/>
                  </a:cubicBezTo>
                  <a:cubicBezTo>
                    <a:pt x="280" y="371"/>
                    <a:pt x="280" y="371"/>
                    <a:pt x="280" y="371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587" y="380"/>
                    <a:pt x="587" y="380"/>
                    <a:pt x="587" y="380"/>
                  </a:cubicBezTo>
                  <a:cubicBezTo>
                    <a:pt x="587" y="380"/>
                    <a:pt x="587" y="380"/>
                    <a:pt x="587" y="371"/>
                  </a:cubicBezTo>
                  <a:cubicBezTo>
                    <a:pt x="641" y="172"/>
                    <a:pt x="641" y="172"/>
                    <a:pt x="641" y="172"/>
                  </a:cubicBezTo>
                  <a:cubicBezTo>
                    <a:pt x="379" y="172"/>
                    <a:pt x="379" y="172"/>
                    <a:pt x="379" y="172"/>
                  </a:cubicBezTo>
                  <a:cubicBezTo>
                    <a:pt x="361" y="172"/>
                    <a:pt x="343" y="163"/>
                    <a:pt x="343" y="145"/>
                  </a:cubicBezTo>
                  <a:cubicBezTo>
                    <a:pt x="343" y="127"/>
                    <a:pt x="361" y="109"/>
                    <a:pt x="379" y="109"/>
                  </a:cubicBezTo>
                  <a:cubicBezTo>
                    <a:pt x="686" y="109"/>
                    <a:pt x="686" y="109"/>
                    <a:pt x="686" y="109"/>
                  </a:cubicBezTo>
                  <a:cubicBezTo>
                    <a:pt x="704" y="109"/>
                    <a:pt x="714" y="109"/>
                    <a:pt x="714" y="118"/>
                  </a:cubicBezTo>
                  <a:cubicBezTo>
                    <a:pt x="723" y="127"/>
                    <a:pt x="723" y="145"/>
                    <a:pt x="723" y="154"/>
                  </a:cubicBezTo>
                  <a:cubicBezTo>
                    <a:pt x="650" y="389"/>
                    <a:pt x="650" y="389"/>
                    <a:pt x="650" y="389"/>
                  </a:cubicBezTo>
                  <a:cubicBezTo>
                    <a:pt x="650" y="425"/>
                    <a:pt x="623" y="452"/>
                    <a:pt x="587" y="45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1" name="Freeform 229">
              <a:extLst>
                <a:ext uri="{FF2B5EF4-FFF2-40B4-BE49-F238E27FC236}">
                  <a16:creationId xmlns:a16="http://schemas.microsoft.com/office/drawing/2014/main" id="{472EE999-0B80-974E-BB50-7819AFDD3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8959" y="5562481"/>
              <a:ext cx="151336" cy="151336"/>
            </a:xfrm>
            <a:custGeom>
              <a:avLst/>
              <a:gdLst>
                <a:gd name="T0" fmla="*/ 0 w 146"/>
                <a:gd name="T1" fmla="*/ 73 h 146"/>
                <a:gd name="T2" fmla="*/ 0 w 146"/>
                <a:gd name="T3" fmla="*/ 73 h 146"/>
                <a:gd name="T4" fmla="*/ 73 w 146"/>
                <a:gd name="T5" fmla="*/ 0 h 146"/>
                <a:gd name="T6" fmla="*/ 145 w 146"/>
                <a:gd name="T7" fmla="*/ 73 h 146"/>
                <a:gd name="T8" fmla="*/ 73 w 146"/>
                <a:gd name="T9" fmla="*/ 145 h 146"/>
                <a:gd name="T10" fmla="*/ 0 w 146"/>
                <a:gd name="T11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0" y="73"/>
                  </a:moveTo>
                  <a:lnTo>
                    <a:pt x="0" y="73"/>
                  </a:lnTo>
                  <a:cubicBezTo>
                    <a:pt x="0" y="37"/>
                    <a:pt x="37" y="0"/>
                    <a:pt x="73" y="0"/>
                  </a:cubicBezTo>
                  <a:cubicBezTo>
                    <a:pt x="109" y="0"/>
                    <a:pt x="145" y="37"/>
                    <a:pt x="145" y="73"/>
                  </a:cubicBezTo>
                  <a:cubicBezTo>
                    <a:pt x="145" y="109"/>
                    <a:pt x="109" y="145"/>
                    <a:pt x="73" y="145"/>
                  </a:cubicBezTo>
                  <a:cubicBezTo>
                    <a:pt x="37" y="145"/>
                    <a:pt x="0" y="109"/>
                    <a:pt x="0" y="7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2" name="Freeform 230">
              <a:extLst>
                <a:ext uri="{FF2B5EF4-FFF2-40B4-BE49-F238E27FC236}">
                  <a16:creationId xmlns:a16="http://schemas.microsoft.com/office/drawing/2014/main" id="{6DA2AECE-B660-2A4E-80BE-969215A28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5562481"/>
              <a:ext cx="142165" cy="151336"/>
            </a:xfrm>
            <a:custGeom>
              <a:avLst/>
              <a:gdLst>
                <a:gd name="T0" fmla="*/ 0 w 136"/>
                <a:gd name="T1" fmla="*/ 73 h 146"/>
                <a:gd name="T2" fmla="*/ 0 w 136"/>
                <a:gd name="T3" fmla="*/ 73 h 146"/>
                <a:gd name="T4" fmla="*/ 72 w 136"/>
                <a:gd name="T5" fmla="*/ 0 h 146"/>
                <a:gd name="T6" fmla="*/ 135 w 136"/>
                <a:gd name="T7" fmla="*/ 73 h 146"/>
                <a:gd name="T8" fmla="*/ 72 w 136"/>
                <a:gd name="T9" fmla="*/ 145 h 146"/>
                <a:gd name="T10" fmla="*/ 0 w 136"/>
                <a:gd name="T11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46">
                  <a:moveTo>
                    <a:pt x="0" y="73"/>
                  </a:moveTo>
                  <a:lnTo>
                    <a:pt x="0" y="73"/>
                  </a:lnTo>
                  <a:cubicBezTo>
                    <a:pt x="0" y="37"/>
                    <a:pt x="36" y="0"/>
                    <a:pt x="72" y="0"/>
                  </a:cubicBezTo>
                  <a:cubicBezTo>
                    <a:pt x="108" y="0"/>
                    <a:pt x="135" y="37"/>
                    <a:pt x="135" y="73"/>
                  </a:cubicBezTo>
                  <a:cubicBezTo>
                    <a:pt x="135" y="109"/>
                    <a:pt x="108" y="145"/>
                    <a:pt x="72" y="145"/>
                  </a:cubicBezTo>
                  <a:cubicBezTo>
                    <a:pt x="36" y="145"/>
                    <a:pt x="0" y="109"/>
                    <a:pt x="0" y="7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5D4879A2-2949-9C4D-98A9-1769E5F5CAFD}"/>
              </a:ext>
            </a:extLst>
          </p:cNvPr>
          <p:cNvGrpSpPr/>
          <p:nvPr/>
        </p:nvGrpSpPr>
        <p:grpSpPr>
          <a:xfrm>
            <a:off x="2668308" y="426415"/>
            <a:ext cx="19041035" cy="2561450"/>
            <a:chOff x="2668308" y="861425"/>
            <a:chExt cx="19041035" cy="2561450"/>
          </a:xfrm>
        </p:grpSpPr>
        <p:sp>
          <p:nvSpPr>
            <p:cNvPr id="114" name="CuadroTexto 113">
              <a:extLst>
                <a:ext uri="{FF2B5EF4-FFF2-40B4-BE49-F238E27FC236}">
                  <a16:creationId xmlns:a16="http://schemas.microsoft.com/office/drawing/2014/main" id="{8AF1AE4F-9150-4E40-8A16-37CB4F04AEB1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115" name="CuadroTexto 114">
              <a:extLst>
                <a:ext uri="{FF2B5EF4-FFF2-40B4-BE49-F238E27FC236}">
                  <a16:creationId xmlns:a16="http://schemas.microsoft.com/office/drawing/2014/main" id="{4BD7CE4F-E857-5F42-A621-65D06836B036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366CEA19-519A-E747-B7AC-B46A3D702FCD}"/>
              </a:ext>
            </a:extLst>
          </p:cNvPr>
          <p:cNvGrpSpPr/>
          <p:nvPr/>
        </p:nvGrpSpPr>
        <p:grpSpPr>
          <a:xfrm>
            <a:off x="16139066" y="3630023"/>
            <a:ext cx="4236804" cy="1390954"/>
            <a:chOff x="4247967" y="10620441"/>
            <a:chExt cx="4236804" cy="1390954"/>
          </a:xfrm>
        </p:grpSpPr>
        <p:sp>
          <p:nvSpPr>
            <p:cNvPr id="117" name="CuadroTexto 395">
              <a:extLst>
                <a:ext uri="{FF2B5EF4-FFF2-40B4-BE49-F238E27FC236}">
                  <a16:creationId xmlns:a16="http://schemas.microsoft.com/office/drawing/2014/main" id="{F930DDEB-C7A7-A941-B816-DB5E4F70DEAB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18" name="Rectangle 40">
              <a:extLst>
                <a:ext uri="{FF2B5EF4-FFF2-40B4-BE49-F238E27FC236}">
                  <a16:creationId xmlns:a16="http://schemas.microsoft.com/office/drawing/2014/main" id="{12FE6178-9E11-5C40-BE7F-61B624A0553D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4F043D7E-F8B8-0C43-9D27-7F48EB35E942}"/>
              </a:ext>
            </a:extLst>
          </p:cNvPr>
          <p:cNvGrpSpPr/>
          <p:nvPr/>
        </p:nvGrpSpPr>
        <p:grpSpPr>
          <a:xfrm>
            <a:off x="4085250" y="3630023"/>
            <a:ext cx="4289833" cy="1390954"/>
            <a:chOff x="4247967" y="10620441"/>
            <a:chExt cx="4289833" cy="1390954"/>
          </a:xfrm>
        </p:grpSpPr>
        <p:sp>
          <p:nvSpPr>
            <p:cNvPr id="120" name="CuadroTexto 395">
              <a:extLst>
                <a:ext uri="{FF2B5EF4-FFF2-40B4-BE49-F238E27FC236}">
                  <a16:creationId xmlns:a16="http://schemas.microsoft.com/office/drawing/2014/main" id="{F8BD1BFC-6FC2-1B4C-9429-DBAE85D8CC47}"/>
                </a:ext>
              </a:extLst>
            </p:cNvPr>
            <p:cNvSpPr txBox="1"/>
            <p:nvPr/>
          </p:nvSpPr>
          <p:spPr>
            <a:xfrm flipH="1">
              <a:off x="615512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121" name="Rectangle 40">
              <a:extLst>
                <a:ext uri="{FF2B5EF4-FFF2-40B4-BE49-F238E27FC236}">
                  <a16:creationId xmlns:a16="http://schemas.microsoft.com/office/drawing/2014/main" id="{9933B79C-8C64-604F-AB70-4B0E34D56B72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B6AD3B05-ADEE-7F4F-99BA-32664123FA90}"/>
              </a:ext>
            </a:extLst>
          </p:cNvPr>
          <p:cNvGrpSpPr/>
          <p:nvPr/>
        </p:nvGrpSpPr>
        <p:grpSpPr>
          <a:xfrm>
            <a:off x="17345701" y="7354605"/>
            <a:ext cx="4236804" cy="1390954"/>
            <a:chOff x="4247967" y="10620441"/>
            <a:chExt cx="4236804" cy="1390954"/>
          </a:xfrm>
        </p:grpSpPr>
        <p:sp>
          <p:nvSpPr>
            <p:cNvPr id="123" name="CuadroTexto 395">
              <a:extLst>
                <a:ext uri="{FF2B5EF4-FFF2-40B4-BE49-F238E27FC236}">
                  <a16:creationId xmlns:a16="http://schemas.microsoft.com/office/drawing/2014/main" id="{17A94D15-18BD-3045-A546-6D3D1FD6E8D1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24" name="Rectangle 40">
              <a:extLst>
                <a:ext uri="{FF2B5EF4-FFF2-40B4-BE49-F238E27FC236}">
                  <a16:creationId xmlns:a16="http://schemas.microsoft.com/office/drawing/2014/main" id="{BCCC0EB0-2C9A-3F43-8F6C-E98BBD5154E3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DB7DAF03-C88A-D648-8644-7DDB30217702}"/>
              </a:ext>
            </a:extLst>
          </p:cNvPr>
          <p:cNvGrpSpPr/>
          <p:nvPr/>
        </p:nvGrpSpPr>
        <p:grpSpPr>
          <a:xfrm>
            <a:off x="15534163" y="11708388"/>
            <a:ext cx="4236804" cy="1390954"/>
            <a:chOff x="4247967" y="10620441"/>
            <a:chExt cx="4236804" cy="1390954"/>
          </a:xfrm>
        </p:grpSpPr>
        <p:sp>
          <p:nvSpPr>
            <p:cNvPr id="126" name="CuadroTexto 395">
              <a:extLst>
                <a:ext uri="{FF2B5EF4-FFF2-40B4-BE49-F238E27FC236}">
                  <a16:creationId xmlns:a16="http://schemas.microsoft.com/office/drawing/2014/main" id="{9EC64AA8-597D-2447-BFCF-F7C08EF9E770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27" name="Rectangle 40">
              <a:extLst>
                <a:ext uri="{FF2B5EF4-FFF2-40B4-BE49-F238E27FC236}">
                  <a16:creationId xmlns:a16="http://schemas.microsoft.com/office/drawing/2014/main" id="{C0A91FFA-8C72-2041-877A-5C7C3DB90E90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6C13CE5C-3798-6942-8E76-3148CF6F13A1}"/>
              </a:ext>
            </a:extLst>
          </p:cNvPr>
          <p:cNvGrpSpPr/>
          <p:nvPr/>
        </p:nvGrpSpPr>
        <p:grpSpPr>
          <a:xfrm>
            <a:off x="2981981" y="7354605"/>
            <a:ext cx="4289833" cy="1390954"/>
            <a:chOff x="4247967" y="10620441"/>
            <a:chExt cx="4289833" cy="1390954"/>
          </a:xfrm>
        </p:grpSpPr>
        <p:sp>
          <p:nvSpPr>
            <p:cNvPr id="129" name="CuadroTexto 395">
              <a:extLst>
                <a:ext uri="{FF2B5EF4-FFF2-40B4-BE49-F238E27FC236}">
                  <a16:creationId xmlns:a16="http://schemas.microsoft.com/office/drawing/2014/main" id="{F74583F6-AFB7-AB4E-80D2-873ADADD5480}"/>
                </a:ext>
              </a:extLst>
            </p:cNvPr>
            <p:cNvSpPr txBox="1"/>
            <p:nvPr/>
          </p:nvSpPr>
          <p:spPr>
            <a:xfrm flipH="1">
              <a:off x="615512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Advertise</a:t>
              </a:r>
            </a:p>
          </p:txBody>
        </p:sp>
        <p:sp>
          <p:nvSpPr>
            <p:cNvPr id="130" name="Rectangle 40">
              <a:extLst>
                <a:ext uri="{FF2B5EF4-FFF2-40B4-BE49-F238E27FC236}">
                  <a16:creationId xmlns:a16="http://schemas.microsoft.com/office/drawing/2014/main" id="{B96FB576-461B-0D4D-970D-441D1F78560D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40AED558-C6A0-EA49-99F9-EAB5FE190CC0}"/>
              </a:ext>
            </a:extLst>
          </p:cNvPr>
          <p:cNvGrpSpPr/>
          <p:nvPr/>
        </p:nvGrpSpPr>
        <p:grpSpPr>
          <a:xfrm>
            <a:off x="4454514" y="11651238"/>
            <a:ext cx="4289833" cy="1390954"/>
            <a:chOff x="4247967" y="10620441"/>
            <a:chExt cx="4289833" cy="1390954"/>
          </a:xfrm>
        </p:grpSpPr>
        <p:sp>
          <p:nvSpPr>
            <p:cNvPr id="132" name="CuadroTexto 395">
              <a:extLst>
                <a:ext uri="{FF2B5EF4-FFF2-40B4-BE49-F238E27FC236}">
                  <a16:creationId xmlns:a16="http://schemas.microsoft.com/office/drawing/2014/main" id="{6F753CC1-2835-FF43-9B13-D939AFAC7917}"/>
                </a:ext>
              </a:extLst>
            </p:cNvPr>
            <p:cNvSpPr txBox="1"/>
            <p:nvPr/>
          </p:nvSpPr>
          <p:spPr>
            <a:xfrm flipH="1">
              <a:off x="615512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33" name="Rectangle 40">
              <a:extLst>
                <a:ext uri="{FF2B5EF4-FFF2-40B4-BE49-F238E27FC236}">
                  <a16:creationId xmlns:a16="http://schemas.microsoft.com/office/drawing/2014/main" id="{B7B75BFF-2723-A449-924B-627AB4179FFE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043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09DA58-F6C6-A14E-9E4B-3126C0A74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475" y="5575300"/>
            <a:ext cx="5308600" cy="5308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F9E25-EBEE-284F-B290-E541412D2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5" y="5575300"/>
            <a:ext cx="5308600" cy="5308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5886507-D60E-7743-B1E9-BB2A0D276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5575300"/>
            <a:ext cx="5308600" cy="5308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57BB855-59EF-9149-B478-1C17AC580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5575300"/>
            <a:ext cx="5308600" cy="5308600"/>
          </a:xfrm>
          <a:prstGeom prst="rect">
            <a:avLst/>
          </a:prstGeom>
        </p:spPr>
      </p:pic>
      <p:grpSp>
        <p:nvGrpSpPr>
          <p:cNvPr id="73" name="Grupo 72">
            <a:extLst>
              <a:ext uri="{FF2B5EF4-FFF2-40B4-BE49-F238E27FC236}">
                <a16:creationId xmlns:a16="http://schemas.microsoft.com/office/drawing/2014/main" id="{267BD77B-D64A-C64D-92F1-FC45AE109697}"/>
              </a:ext>
            </a:extLst>
          </p:cNvPr>
          <p:cNvGrpSpPr/>
          <p:nvPr/>
        </p:nvGrpSpPr>
        <p:grpSpPr>
          <a:xfrm>
            <a:off x="2668308" y="712165"/>
            <a:ext cx="19041035" cy="2561450"/>
            <a:chOff x="2668308" y="861425"/>
            <a:chExt cx="19041035" cy="2561450"/>
          </a:xfrm>
        </p:grpSpPr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070EA589-EC7D-1E4B-8135-07BE936EA0ED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36B66E8C-615F-DD47-91B3-E07F2057E48A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3E9508F8-E8D5-D041-A2C7-A051965BDE23}"/>
              </a:ext>
            </a:extLst>
          </p:cNvPr>
          <p:cNvGrpSpPr/>
          <p:nvPr/>
        </p:nvGrpSpPr>
        <p:grpSpPr>
          <a:xfrm>
            <a:off x="3106991" y="6917152"/>
            <a:ext cx="675768" cy="743343"/>
            <a:chOff x="8044114" y="7493224"/>
            <a:chExt cx="675768" cy="743343"/>
          </a:xfrm>
        </p:grpSpPr>
        <p:sp>
          <p:nvSpPr>
            <p:cNvPr id="77" name="Freeform 241">
              <a:extLst>
                <a:ext uri="{FF2B5EF4-FFF2-40B4-BE49-F238E27FC236}">
                  <a16:creationId xmlns:a16="http://schemas.microsoft.com/office/drawing/2014/main" id="{B70E5697-A68A-6F4D-984A-76898B153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8" name="Freeform 242">
              <a:extLst>
                <a:ext uri="{FF2B5EF4-FFF2-40B4-BE49-F238E27FC236}">
                  <a16:creationId xmlns:a16="http://schemas.microsoft.com/office/drawing/2014/main" id="{45ADF9DB-43D2-0542-A923-0D8D21CCF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9" name="Freeform 243">
              <a:extLst>
                <a:ext uri="{FF2B5EF4-FFF2-40B4-BE49-F238E27FC236}">
                  <a16:creationId xmlns:a16="http://schemas.microsoft.com/office/drawing/2014/main" id="{3B3507A3-ED81-1244-B1AA-0C85FE640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1" name="Freeform 244">
              <a:extLst>
                <a:ext uri="{FF2B5EF4-FFF2-40B4-BE49-F238E27FC236}">
                  <a16:creationId xmlns:a16="http://schemas.microsoft.com/office/drawing/2014/main" id="{CE109E08-BB7B-AA42-912D-546E62C65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2" name="Freeform 245">
              <a:extLst>
                <a:ext uri="{FF2B5EF4-FFF2-40B4-BE49-F238E27FC236}">
                  <a16:creationId xmlns:a16="http://schemas.microsoft.com/office/drawing/2014/main" id="{11217862-7526-114A-A9B3-DA54ECB0D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3" name="Freeform 246">
              <a:extLst>
                <a:ext uri="{FF2B5EF4-FFF2-40B4-BE49-F238E27FC236}">
                  <a16:creationId xmlns:a16="http://schemas.microsoft.com/office/drawing/2014/main" id="{0D453B00-2F72-BF41-9B11-902FA1EF5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4" name="Freeform 247">
              <a:extLst>
                <a:ext uri="{FF2B5EF4-FFF2-40B4-BE49-F238E27FC236}">
                  <a16:creationId xmlns:a16="http://schemas.microsoft.com/office/drawing/2014/main" id="{25E53B87-ABA6-944F-9829-28832D2C9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5" name="Freeform 248">
              <a:extLst>
                <a:ext uri="{FF2B5EF4-FFF2-40B4-BE49-F238E27FC236}">
                  <a16:creationId xmlns:a16="http://schemas.microsoft.com/office/drawing/2014/main" id="{13065781-C093-5242-85B8-8A321F06A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07965CBA-763D-AA4A-A6F0-EBA9B4253216}"/>
              </a:ext>
            </a:extLst>
          </p:cNvPr>
          <p:cNvGrpSpPr/>
          <p:nvPr/>
        </p:nvGrpSpPr>
        <p:grpSpPr>
          <a:xfrm>
            <a:off x="8457680" y="7027526"/>
            <a:ext cx="738840" cy="545121"/>
            <a:chOff x="11995104" y="7596840"/>
            <a:chExt cx="738840" cy="545121"/>
          </a:xfrm>
        </p:grpSpPr>
        <p:sp>
          <p:nvSpPr>
            <p:cNvPr id="87" name="Freeform 249">
              <a:extLst>
                <a:ext uri="{FF2B5EF4-FFF2-40B4-BE49-F238E27FC236}">
                  <a16:creationId xmlns:a16="http://schemas.microsoft.com/office/drawing/2014/main" id="{D3D24181-6432-4C4C-BABF-E93B47666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8" name="Freeform 250">
              <a:extLst>
                <a:ext uri="{FF2B5EF4-FFF2-40B4-BE49-F238E27FC236}">
                  <a16:creationId xmlns:a16="http://schemas.microsoft.com/office/drawing/2014/main" id="{F0141612-7C81-1144-8B03-E52EE8498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0" name="Freeform 251">
              <a:extLst>
                <a:ext uri="{FF2B5EF4-FFF2-40B4-BE49-F238E27FC236}">
                  <a16:creationId xmlns:a16="http://schemas.microsoft.com/office/drawing/2014/main" id="{B6DEB66A-E343-264E-A711-46C4DE5E7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1" name="Freeform 252">
              <a:extLst>
                <a:ext uri="{FF2B5EF4-FFF2-40B4-BE49-F238E27FC236}">
                  <a16:creationId xmlns:a16="http://schemas.microsoft.com/office/drawing/2014/main" id="{426E2176-9B1A-B14A-A377-A2ED134BB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2" name="Freeform 253">
              <a:extLst>
                <a:ext uri="{FF2B5EF4-FFF2-40B4-BE49-F238E27FC236}">
                  <a16:creationId xmlns:a16="http://schemas.microsoft.com/office/drawing/2014/main" id="{645551A9-EF20-2D4D-B5B9-FB96E0E0B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4" name="Freeform 254">
              <a:extLst>
                <a:ext uri="{FF2B5EF4-FFF2-40B4-BE49-F238E27FC236}">
                  <a16:creationId xmlns:a16="http://schemas.microsoft.com/office/drawing/2014/main" id="{B719124F-0BFA-5F43-898E-0DCD2FBCD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5" name="Freeform 255">
              <a:extLst>
                <a:ext uri="{FF2B5EF4-FFF2-40B4-BE49-F238E27FC236}">
                  <a16:creationId xmlns:a16="http://schemas.microsoft.com/office/drawing/2014/main" id="{838EBDAA-FC25-B34A-87E8-64840C30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6" name="Freeform 256">
              <a:extLst>
                <a:ext uri="{FF2B5EF4-FFF2-40B4-BE49-F238E27FC236}">
                  <a16:creationId xmlns:a16="http://schemas.microsoft.com/office/drawing/2014/main" id="{02377D09-8493-FE40-ADA9-ACEEBC4EE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57509224-D62E-E14B-AE75-F34D032C7C73}"/>
              </a:ext>
            </a:extLst>
          </p:cNvPr>
          <p:cNvGrpSpPr/>
          <p:nvPr/>
        </p:nvGrpSpPr>
        <p:grpSpPr>
          <a:xfrm>
            <a:off x="14469200" y="7011758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138" name="Freeform 257">
              <a:extLst>
                <a:ext uri="{FF2B5EF4-FFF2-40B4-BE49-F238E27FC236}">
                  <a16:creationId xmlns:a16="http://schemas.microsoft.com/office/drawing/2014/main" id="{7C54A4CD-1B62-4743-AFD0-EA2CC5EDB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9" name="Freeform 258">
              <a:extLst>
                <a:ext uri="{FF2B5EF4-FFF2-40B4-BE49-F238E27FC236}">
                  <a16:creationId xmlns:a16="http://schemas.microsoft.com/office/drawing/2014/main" id="{53341A28-66F3-3D46-8243-858209F13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0" name="Freeform 259">
              <a:extLst>
                <a:ext uri="{FF2B5EF4-FFF2-40B4-BE49-F238E27FC236}">
                  <a16:creationId xmlns:a16="http://schemas.microsoft.com/office/drawing/2014/main" id="{DB8369E7-CD5F-6B44-B82A-A9D877D2D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1" name="Freeform 260">
              <a:extLst>
                <a:ext uri="{FF2B5EF4-FFF2-40B4-BE49-F238E27FC236}">
                  <a16:creationId xmlns:a16="http://schemas.microsoft.com/office/drawing/2014/main" id="{C61EB2F0-01CD-5943-B5EF-700B9A004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2" name="Freeform 261">
              <a:extLst>
                <a:ext uri="{FF2B5EF4-FFF2-40B4-BE49-F238E27FC236}">
                  <a16:creationId xmlns:a16="http://schemas.microsoft.com/office/drawing/2014/main" id="{10A2C926-83E0-A541-B2B2-F2D6B674C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3" name="Freeform 262">
              <a:extLst>
                <a:ext uri="{FF2B5EF4-FFF2-40B4-BE49-F238E27FC236}">
                  <a16:creationId xmlns:a16="http://schemas.microsoft.com/office/drawing/2014/main" id="{0D0BDD78-F02E-C346-AC47-B2F4B77D4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A242C9D7-DD89-3245-A7D0-83E19E757782}"/>
              </a:ext>
            </a:extLst>
          </p:cNvPr>
          <p:cNvGrpSpPr/>
          <p:nvPr/>
        </p:nvGrpSpPr>
        <p:grpSpPr>
          <a:xfrm>
            <a:off x="20597452" y="6778058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45" name="Freeform 314">
              <a:extLst>
                <a:ext uri="{FF2B5EF4-FFF2-40B4-BE49-F238E27FC236}">
                  <a16:creationId xmlns:a16="http://schemas.microsoft.com/office/drawing/2014/main" id="{0223ECA5-0AC1-EE46-BBF5-533B3FB6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6" name="Freeform 315">
              <a:extLst>
                <a:ext uri="{FF2B5EF4-FFF2-40B4-BE49-F238E27FC236}">
                  <a16:creationId xmlns:a16="http://schemas.microsoft.com/office/drawing/2014/main" id="{746C07A6-D1EF-E848-A800-8EF2473E8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7" name="Freeform 316">
              <a:extLst>
                <a:ext uri="{FF2B5EF4-FFF2-40B4-BE49-F238E27FC236}">
                  <a16:creationId xmlns:a16="http://schemas.microsoft.com/office/drawing/2014/main" id="{698B8060-8AA7-D64E-8489-DBA420C54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8" name="Freeform 317">
              <a:extLst>
                <a:ext uri="{FF2B5EF4-FFF2-40B4-BE49-F238E27FC236}">
                  <a16:creationId xmlns:a16="http://schemas.microsoft.com/office/drawing/2014/main" id="{DCDE51E4-514C-1145-9F43-C1DA85BE1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9" name="Freeform 318">
              <a:extLst>
                <a:ext uri="{FF2B5EF4-FFF2-40B4-BE49-F238E27FC236}">
                  <a16:creationId xmlns:a16="http://schemas.microsoft.com/office/drawing/2014/main" id="{0E1EA854-1D4E-3142-AD7C-4EB32AEF8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50" name="Grupo 149">
            <a:extLst>
              <a:ext uri="{FF2B5EF4-FFF2-40B4-BE49-F238E27FC236}">
                <a16:creationId xmlns:a16="http://schemas.microsoft.com/office/drawing/2014/main" id="{D5330141-871B-0C4F-8D3E-3B470DADD006}"/>
              </a:ext>
            </a:extLst>
          </p:cNvPr>
          <p:cNvGrpSpPr/>
          <p:nvPr/>
        </p:nvGrpSpPr>
        <p:grpSpPr>
          <a:xfrm>
            <a:off x="6827194" y="7856471"/>
            <a:ext cx="4031348" cy="1266231"/>
            <a:chOff x="4263265" y="1816281"/>
            <a:chExt cx="4236804" cy="1266231"/>
          </a:xfrm>
        </p:grpSpPr>
        <p:sp>
          <p:nvSpPr>
            <p:cNvPr id="151" name="CuadroTexto 395">
              <a:extLst>
                <a:ext uri="{FF2B5EF4-FFF2-40B4-BE49-F238E27FC236}">
                  <a16:creationId xmlns:a16="http://schemas.microsoft.com/office/drawing/2014/main" id="{66C81BB8-C8E2-2F42-BCB0-DE7BAAEC690C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52" name="Rectangle 40">
              <a:extLst>
                <a:ext uri="{FF2B5EF4-FFF2-40B4-BE49-F238E27FC236}">
                  <a16:creationId xmlns:a16="http://schemas.microsoft.com/office/drawing/2014/main" id="{85419807-F5DF-3C45-93FD-EE84E7209AA5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137E2BC5-76CD-924D-B5BC-60E043EE5DF9}"/>
              </a:ext>
            </a:extLst>
          </p:cNvPr>
          <p:cNvGrpSpPr/>
          <p:nvPr/>
        </p:nvGrpSpPr>
        <p:grpSpPr>
          <a:xfrm>
            <a:off x="12842510" y="7865944"/>
            <a:ext cx="4031348" cy="1266231"/>
            <a:chOff x="4263265" y="1816281"/>
            <a:chExt cx="4236804" cy="1266231"/>
          </a:xfrm>
        </p:grpSpPr>
        <p:sp>
          <p:nvSpPr>
            <p:cNvPr id="154" name="CuadroTexto 395">
              <a:extLst>
                <a:ext uri="{FF2B5EF4-FFF2-40B4-BE49-F238E27FC236}">
                  <a16:creationId xmlns:a16="http://schemas.microsoft.com/office/drawing/2014/main" id="{99AC22A5-6E4E-EA44-B966-AA36F69D0130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55" name="Rectangle 40">
              <a:extLst>
                <a:ext uri="{FF2B5EF4-FFF2-40B4-BE49-F238E27FC236}">
                  <a16:creationId xmlns:a16="http://schemas.microsoft.com/office/drawing/2014/main" id="{E9642BB4-AFA1-8F4E-8901-9B8EAAE3344A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214E7229-EB34-2949-B342-68783CF77DA9}"/>
              </a:ext>
            </a:extLst>
          </p:cNvPr>
          <p:cNvGrpSpPr/>
          <p:nvPr/>
        </p:nvGrpSpPr>
        <p:grpSpPr>
          <a:xfrm>
            <a:off x="18898975" y="7884533"/>
            <a:ext cx="4031348" cy="1266231"/>
            <a:chOff x="4263265" y="1816281"/>
            <a:chExt cx="4236804" cy="1266231"/>
          </a:xfrm>
        </p:grpSpPr>
        <p:sp>
          <p:nvSpPr>
            <p:cNvPr id="157" name="CuadroTexto 395">
              <a:extLst>
                <a:ext uri="{FF2B5EF4-FFF2-40B4-BE49-F238E27FC236}">
                  <a16:creationId xmlns:a16="http://schemas.microsoft.com/office/drawing/2014/main" id="{C64EAD1C-197F-894D-AAD7-4F79BC9A5264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158" name="Rectangle 40">
              <a:extLst>
                <a:ext uri="{FF2B5EF4-FFF2-40B4-BE49-F238E27FC236}">
                  <a16:creationId xmlns:a16="http://schemas.microsoft.com/office/drawing/2014/main" id="{9F3C6A1C-1D79-C546-BF4E-61F5CAF36DFD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52B756B3-01FF-E64E-842B-4961146BC28C}"/>
              </a:ext>
            </a:extLst>
          </p:cNvPr>
          <p:cNvGrpSpPr/>
          <p:nvPr/>
        </p:nvGrpSpPr>
        <p:grpSpPr>
          <a:xfrm>
            <a:off x="1518594" y="7890001"/>
            <a:ext cx="4031348" cy="1266231"/>
            <a:chOff x="4263265" y="1816281"/>
            <a:chExt cx="4236804" cy="1266231"/>
          </a:xfrm>
        </p:grpSpPr>
        <p:sp>
          <p:nvSpPr>
            <p:cNvPr id="160" name="CuadroTexto 395">
              <a:extLst>
                <a:ext uri="{FF2B5EF4-FFF2-40B4-BE49-F238E27FC236}">
                  <a16:creationId xmlns:a16="http://schemas.microsoft.com/office/drawing/2014/main" id="{91CD53E9-71B3-C942-B5B5-2BD8B4B264F7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61" name="Rectangle 40">
              <a:extLst>
                <a:ext uri="{FF2B5EF4-FFF2-40B4-BE49-F238E27FC236}">
                  <a16:creationId xmlns:a16="http://schemas.microsoft.com/office/drawing/2014/main" id="{247FFEBC-D6FE-2544-A61D-8305CCB27960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4577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70E6B7D-45D0-C240-A403-92D27FE07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538" y="4203700"/>
            <a:ext cx="5308600" cy="5308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BD86B2-8E7C-A24C-823F-76A3741E6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638" y="4203700"/>
            <a:ext cx="5308600" cy="5308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1979CF-4CE1-9C42-A983-92D7DF61D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588" y="7918450"/>
            <a:ext cx="5308600" cy="53086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E9E9A04-B0D9-B54A-A5EC-6832991EE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63" y="7861300"/>
            <a:ext cx="5308600" cy="5308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146CD01-C1EB-1E47-B81E-04DA5FF3C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3" y="4203700"/>
            <a:ext cx="5308600" cy="5308600"/>
          </a:xfrm>
          <a:prstGeom prst="rect">
            <a:avLst/>
          </a:prstGeom>
        </p:spPr>
      </p:pic>
      <p:grpSp>
        <p:nvGrpSpPr>
          <p:cNvPr id="63" name="Grupo 62">
            <a:extLst>
              <a:ext uri="{FF2B5EF4-FFF2-40B4-BE49-F238E27FC236}">
                <a16:creationId xmlns:a16="http://schemas.microsoft.com/office/drawing/2014/main" id="{7AA6DDDA-29FE-484A-AE4A-EFBECBB3C1A8}"/>
              </a:ext>
            </a:extLst>
          </p:cNvPr>
          <p:cNvGrpSpPr/>
          <p:nvPr/>
        </p:nvGrpSpPr>
        <p:grpSpPr>
          <a:xfrm>
            <a:off x="2668308" y="797890"/>
            <a:ext cx="19041035" cy="2561450"/>
            <a:chOff x="2668308" y="861425"/>
            <a:chExt cx="19041035" cy="2561450"/>
          </a:xfrm>
        </p:grpSpPr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71DB776D-40AA-6341-A716-1BD052F6B958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ACB9A0E4-5ED6-2444-A937-31888020549B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FE3FDBCD-E6D9-DE4F-A7C8-01B1D413A556}"/>
              </a:ext>
            </a:extLst>
          </p:cNvPr>
          <p:cNvGrpSpPr/>
          <p:nvPr/>
        </p:nvGrpSpPr>
        <p:grpSpPr>
          <a:xfrm>
            <a:off x="4447936" y="5730162"/>
            <a:ext cx="675768" cy="743343"/>
            <a:chOff x="8044114" y="7493224"/>
            <a:chExt cx="675768" cy="743343"/>
          </a:xfrm>
        </p:grpSpPr>
        <p:sp>
          <p:nvSpPr>
            <p:cNvPr id="67" name="Freeform 241">
              <a:extLst>
                <a:ext uri="{FF2B5EF4-FFF2-40B4-BE49-F238E27FC236}">
                  <a16:creationId xmlns:a16="http://schemas.microsoft.com/office/drawing/2014/main" id="{0AC1F537-345E-9844-8384-54941FC16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8" name="Freeform 242">
              <a:extLst>
                <a:ext uri="{FF2B5EF4-FFF2-40B4-BE49-F238E27FC236}">
                  <a16:creationId xmlns:a16="http://schemas.microsoft.com/office/drawing/2014/main" id="{90B7B509-6AD2-1C4C-A269-21525CD64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9" name="Freeform 243">
              <a:extLst>
                <a:ext uri="{FF2B5EF4-FFF2-40B4-BE49-F238E27FC236}">
                  <a16:creationId xmlns:a16="http://schemas.microsoft.com/office/drawing/2014/main" id="{EF1826D1-761D-FB44-BEE1-0B4CE7F2D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0" name="Freeform 244">
              <a:extLst>
                <a:ext uri="{FF2B5EF4-FFF2-40B4-BE49-F238E27FC236}">
                  <a16:creationId xmlns:a16="http://schemas.microsoft.com/office/drawing/2014/main" id="{8C6DA944-EB4F-3E43-8E74-F05C2EA06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" name="Freeform 245">
              <a:extLst>
                <a:ext uri="{FF2B5EF4-FFF2-40B4-BE49-F238E27FC236}">
                  <a16:creationId xmlns:a16="http://schemas.microsoft.com/office/drawing/2014/main" id="{F1DF831C-9E25-B24E-8EBF-117B1844F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" name="Freeform 246">
              <a:extLst>
                <a:ext uri="{FF2B5EF4-FFF2-40B4-BE49-F238E27FC236}">
                  <a16:creationId xmlns:a16="http://schemas.microsoft.com/office/drawing/2014/main" id="{466810B9-703D-CE43-9308-C5AB7DAE3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0" name="Freeform 247">
              <a:extLst>
                <a:ext uri="{FF2B5EF4-FFF2-40B4-BE49-F238E27FC236}">
                  <a16:creationId xmlns:a16="http://schemas.microsoft.com/office/drawing/2014/main" id="{68E69078-B3B8-3B4C-A6F2-9BA98054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9" name="Freeform 248">
              <a:extLst>
                <a:ext uri="{FF2B5EF4-FFF2-40B4-BE49-F238E27FC236}">
                  <a16:creationId xmlns:a16="http://schemas.microsoft.com/office/drawing/2014/main" id="{C8036D91-BED7-014D-80F2-95F03E588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FE9BF3E4-23F1-C644-B875-1FCC58792FF2}"/>
              </a:ext>
            </a:extLst>
          </p:cNvPr>
          <p:cNvGrpSpPr/>
          <p:nvPr/>
        </p:nvGrpSpPr>
        <p:grpSpPr>
          <a:xfrm>
            <a:off x="8165088" y="9441726"/>
            <a:ext cx="738840" cy="545121"/>
            <a:chOff x="11995104" y="7596840"/>
            <a:chExt cx="738840" cy="545121"/>
          </a:xfrm>
        </p:grpSpPr>
        <p:sp>
          <p:nvSpPr>
            <p:cNvPr id="94" name="Freeform 249">
              <a:extLst>
                <a:ext uri="{FF2B5EF4-FFF2-40B4-BE49-F238E27FC236}">
                  <a16:creationId xmlns:a16="http://schemas.microsoft.com/office/drawing/2014/main" id="{273D085B-83B2-9E46-B68B-E8AC3862D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5" name="Freeform 250">
              <a:extLst>
                <a:ext uri="{FF2B5EF4-FFF2-40B4-BE49-F238E27FC236}">
                  <a16:creationId xmlns:a16="http://schemas.microsoft.com/office/drawing/2014/main" id="{76497F6B-3B1C-624B-A1E0-FFB979C2A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6" name="Freeform 251">
              <a:extLst>
                <a:ext uri="{FF2B5EF4-FFF2-40B4-BE49-F238E27FC236}">
                  <a16:creationId xmlns:a16="http://schemas.microsoft.com/office/drawing/2014/main" id="{EEACCAA1-FFC3-7444-955A-3EA641DE2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7" name="Freeform 252">
              <a:extLst>
                <a:ext uri="{FF2B5EF4-FFF2-40B4-BE49-F238E27FC236}">
                  <a16:creationId xmlns:a16="http://schemas.microsoft.com/office/drawing/2014/main" id="{FD775774-0CE8-F442-A402-5A4E06D76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8" name="Freeform 253">
              <a:extLst>
                <a:ext uri="{FF2B5EF4-FFF2-40B4-BE49-F238E27FC236}">
                  <a16:creationId xmlns:a16="http://schemas.microsoft.com/office/drawing/2014/main" id="{734454DE-C8A1-4444-833F-152C86556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9" name="Freeform 254">
              <a:extLst>
                <a:ext uri="{FF2B5EF4-FFF2-40B4-BE49-F238E27FC236}">
                  <a16:creationId xmlns:a16="http://schemas.microsoft.com/office/drawing/2014/main" id="{BC07D3EF-A734-4742-9AC8-AA833A314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0" name="Freeform 255">
              <a:extLst>
                <a:ext uri="{FF2B5EF4-FFF2-40B4-BE49-F238E27FC236}">
                  <a16:creationId xmlns:a16="http://schemas.microsoft.com/office/drawing/2014/main" id="{BEA6E2F2-77D5-4E47-86A8-0C00F0AA5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1" name="Freeform 256">
              <a:extLst>
                <a:ext uri="{FF2B5EF4-FFF2-40B4-BE49-F238E27FC236}">
                  <a16:creationId xmlns:a16="http://schemas.microsoft.com/office/drawing/2014/main" id="{7FF989D4-3DA4-664E-A6CE-7E69C55CB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3DB99252-35B8-024B-BB05-2EC153671B6C}"/>
              </a:ext>
            </a:extLst>
          </p:cNvPr>
          <p:cNvGrpSpPr/>
          <p:nvPr/>
        </p:nvGrpSpPr>
        <p:grpSpPr>
          <a:xfrm>
            <a:off x="11962148" y="5874217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103" name="Freeform 257">
              <a:extLst>
                <a:ext uri="{FF2B5EF4-FFF2-40B4-BE49-F238E27FC236}">
                  <a16:creationId xmlns:a16="http://schemas.microsoft.com/office/drawing/2014/main" id="{0B0600AC-DBBD-BF4C-85A4-C8A956B14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4" name="Freeform 258">
              <a:extLst>
                <a:ext uri="{FF2B5EF4-FFF2-40B4-BE49-F238E27FC236}">
                  <a16:creationId xmlns:a16="http://schemas.microsoft.com/office/drawing/2014/main" id="{7EB9B271-2BC1-9E45-B387-E350C7946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5" name="Freeform 259">
              <a:extLst>
                <a:ext uri="{FF2B5EF4-FFF2-40B4-BE49-F238E27FC236}">
                  <a16:creationId xmlns:a16="http://schemas.microsoft.com/office/drawing/2014/main" id="{2E4CB1C1-2728-174D-8A38-60EDF9AC5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6" name="Freeform 260">
              <a:extLst>
                <a:ext uri="{FF2B5EF4-FFF2-40B4-BE49-F238E27FC236}">
                  <a16:creationId xmlns:a16="http://schemas.microsoft.com/office/drawing/2014/main" id="{9FE410B9-FBEF-B348-BAFA-4E12F7020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7" name="Freeform 261">
              <a:extLst>
                <a:ext uri="{FF2B5EF4-FFF2-40B4-BE49-F238E27FC236}">
                  <a16:creationId xmlns:a16="http://schemas.microsoft.com/office/drawing/2014/main" id="{8A49E754-CC9B-BC47-B50A-D957DBD4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8" name="Freeform 262">
              <a:extLst>
                <a:ext uri="{FF2B5EF4-FFF2-40B4-BE49-F238E27FC236}">
                  <a16:creationId xmlns:a16="http://schemas.microsoft.com/office/drawing/2014/main" id="{9A801FA1-B82F-E34A-856D-ABBF5193F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A6BC774C-5971-A348-96CE-66D64302AB70}"/>
              </a:ext>
            </a:extLst>
          </p:cNvPr>
          <p:cNvGrpSpPr/>
          <p:nvPr/>
        </p:nvGrpSpPr>
        <p:grpSpPr>
          <a:xfrm>
            <a:off x="15723589" y="9378149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10" name="Freeform 314">
              <a:extLst>
                <a:ext uri="{FF2B5EF4-FFF2-40B4-BE49-F238E27FC236}">
                  <a16:creationId xmlns:a16="http://schemas.microsoft.com/office/drawing/2014/main" id="{EBB8DFB2-A671-554B-A58D-E9D123703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1" name="Freeform 315">
              <a:extLst>
                <a:ext uri="{FF2B5EF4-FFF2-40B4-BE49-F238E27FC236}">
                  <a16:creationId xmlns:a16="http://schemas.microsoft.com/office/drawing/2014/main" id="{E5CAE78B-5184-9146-A730-86A71D00F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2" name="Freeform 316">
              <a:extLst>
                <a:ext uri="{FF2B5EF4-FFF2-40B4-BE49-F238E27FC236}">
                  <a16:creationId xmlns:a16="http://schemas.microsoft.com/office/drawing/2014/main" id="{497D3086-2048-4940-9BD2-C08D133CE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3" name="Freeform 317">
              <a:extLst>
                <a:ext uri="{FF2B5EF4-FFF2-40B4-BE49-F238E27FC236}">
                  <a16:creationId xmlns:a16="http://schemas.microsoft.com/office/drawing/2014/main" id="{E7B1CC0F-B652-AC48-A007-1CAE15900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4" name="Freeform 318">
              <a:extLst>
                <a:ext uri="{FF2B5EF4-FFF2-40B4-BE49-F238E27FC236}">
                  <a16:creationId xmlns:a16="http://schemas.microsoft.com/office/drawing/2014/main" id="{FE1B2682-D709-164F-A231-D9BE062C0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B9E5C8AA-4E0E-5147-8A7C-0C55838D54B3}"/>
              </a:ext>
            </a:extLst>
          </p:cNvPr>
          <p:cNvGrpSpPr/>
          <p:nvPr/>
        </p:nvGrpSpPr>
        <p:grpSpPr>
          <a:xfrm>
            <a:off x="6534602" y="10270671"/>
            <a:ext cx="4031348" cy="1266231"/>
            <a:chOff x="4263265" y="1816281"/>
            <a:chExt cx="4236804" cy="1266231"/>
          </a:xfrm>
        </p:grpSpPr>
        <p:sp>
          <p:nvSpPr>
            <p:cNvPr id="116" name="CuadroTexto 395">
              <a:extLst>
                <a:ext uri="{FF2B5EF4-FFF2-40B4-BE49-F238E27FC236}">
                  <a16:creationId xmlns:a16="http://schemas.microsoft.com/office/drawing/2014/main" id="{17ED02B0-51CB-EC44-866D-E590A2686533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17" name="Rectangle 40">
              <a:extLst>
                <a:ext uri="{FF2B5EF4-FFF2-40B4-BE49-F238E27FC236}">
                  <a16:creationId xmlns:a16="http://schemas.microsoft.com/office/drawing/2014/main" id="{41628842-002B-6443-928D-497B2F2027D3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D08B9536-FFC7-EB47-A2DE-5CCA7588DDB9}"/>
              </a:ext>
            </a:extLst>
          </p:cNvPr>
          <p:cNvGrpSpPr/>
          <p:nvPr/>
        </p:nvGrpSpPr>
        <p:grpSpPr>
          <a:xfrm>
            <a:off x="10335458" y="6728403"/>
            <a:ext cx="4031348" cy="1266231"/>
            <a:chOff x="4263265" y="1816281"/>
            <a:chExt cx="4236804" cy="1266231"/>
          </a:xfrm>
        </p:grpSpPr>
        <p:sp>
          <p:nvSpPr>
            <p:cNvPr id="119" name="CuadroTexto 395">
              <a:extLst>
                <a:ext uri="{FF2B5EF4-FFF2-40B4-BE49-F238E27FC236}">
                  <a16:creationId xmlns:a16="http://schemas.microsoft.com/office/drawing/2014/main" id="{C6C10E88-4DE6-2249-8AF9-1051F3821582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20" name="Rectangle 40">
              <a:extLst>
                <a:ext uri="{FF2B5EF4-FFF2-40B4-BE49-F238E27FC236}">
                  <a16:creationId xmlns:a16="http://schemas.microsoft.com/office/drawing/2014/main" id="{003CC951-79F1-6749-8CF2-90F031B662AC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6C947F33-2D11-CB40-A1FE-357DCDC403E7}"/>
              </a:ext>
            </a:extLst>
          </p:cNvPr>
          <p:cNvGrpSpPr/>
          <p:nvPr/>
        </p:nvGrpSpPr>
        <p:grpSpPr>
          <a:xfrm>
            <a:off x="14025112" y="10484624"/>
            <a:ext cx="4031348" cy="1266231"/>
            <a:chOff x="4263265" y="1816281"/>
            <a:chExt cx="4236804" cy="1266231"/>
          </a:xfrm>
        </p:grpSpPr>
        <p:sp>
          <p:nvSpPr>
            <p:cNvPr id="122" name="CuadroTexto 395">
              <a:extLst>
                <a:ext uri="{FF2B5EF4-FFF2-40B4-BE49-F238E27FC236}">
                  <a16:creationId xmlns:a16="http://schemas.microsoft.com/office/drawing/2014/main" id="{6267E57E-AB64-AC4C-88BB-C04B3378C3F2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123" name="Rectangle 40">
              <a:extLst>
                <a:ext uri="{FF2B5EF4-FFF2-40B4-BE49-F238E27FC236}">
                  <a16:creationId xmlns:a16="http://schemas.microsoft.com/office/drawing/2014/main" id="{57A37090-0935-7342-8DC0-289B948DE1FD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B4B41C70-2B94-824F-B780-2560062EA606}"/>
              </a:ext>
            </a:extLst>
          </p:cNvPr>
          <p:cNvGrpSpPr/>
          <p:nvPr/>
        </p:nvGrpSpPr>
        <p:grpSpPr>
          <a:xfrm>
            <a:off x="2859539" y="6703011"/>
            <a:ext cx="4031348" cy="1266231"/>
            <a:chOff x="4263265" y="1816281"/>
            <a:chExt cx="4236804" cy="1266231"/>
          </a:xfrm>
        </p:grpSpPr>
        <p:sp>
          <p:nvSpPr>
            <p:cNvPr id="125" name="CuadroTexto 395">
              <a:extLst>
                <a:ext uri="{FF2B5EF4-FFF2-40B4-BE49-F238E27FC236}">
                  <a16:creationId xmlns:a16="http://schemas.microsoft.com/office/drawing/2014/main" id="{7B62B354-E685-C545-A80A-CC35211D5549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26" name="Rectangle 40">
              <a:extLst>
                <a:ext uri="{FF2B5EF4-FFF2-40B4-BE49-F238E27FC236}">
                  <a16:creationId xmlns:a16="http://schemas.microsoft.com/office/drawing/2014/main" id="{75F10F5F-2289-D849-8D82-D8A72DD994EA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949D1EA3-BFD4-2241-998F-39301E9372D8}"/>
              </a:ext>
            </a:extLst>
          </p:cNvPr>
          <p:cNvGrpSpPr/>
          <p:nvPr/>
        </p:nvGrpSpPr>
        <p:grpSpPr>
          <a:xfrm>
            <a:off x="19452415" y="5882910"/>
            <a:ext cx="662115" cy="640044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128" name="Freeform 231">
              <a:extLst>
                <a:ext uri="{FF2B5EF4-FFF2-40B4-BE49-F238E27FC236}">
                  <a16:creationId xmlns:a16="http://schemas.microsoft.com/office/drawing/2014/main" id="{FF8DE2D4-35DB-0A48-947F-65EB9F89A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9" name="Freeform 232">
              <a:extLst>
                <a:ext uri="{FF2B5EF4-FFF2-40B4-BE49-F238E27FC236}">
                  <a16:creationId xmlns:a16="http://schemas.microsoft.com/office/drawing/2014/main" id="{32028106-7C6C-E046-8C98-475D7869D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0" name="Freeform 233">
              <a:extLst>
                <a:ext uri="{FF2B5EF4-FFF2-40B4-BE49-F238E27FC236}">
                  <a16:creationId xmlns:a16="http://schemas.microsoft.com/office/drawing/2014/main" id="{0119332E-4BFF-AA49-8696-D97BEB989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F9A6B1EE-0DEE-194D-860B-75F4AFCF42BF}"/>
              </a:ext>
            </a:extLst>
          </p:cNvPr>
          <p:cNvGrpSpPr/>
          <p:nvPr/>
        </p:nvGrpSpPr>
        <p:grpSpPr>
          <a:xfrm>
            <a:off x="17738371" y="6634302"/>
            <a:ext cx="4031348" cy="1266231"/>
            <a:chOff x="4263265" y="1816281"/>
            <a:chExt cx="4236804" cy="1266231"/>
          </a:xfrm>
        </p:grpSpPr>
        <p:sp>
          <p:nvSpPr>
            <p:cNvPr id="132" name="CuadroTexto 395">
              <a:extLst>
                <a:ext uri="{FF2B5EF4-FFF2-40B4-BE49-F238E27FC236}">
                  <a16:creationId xmlns:a16="http://schemas.microsoft.com/office/drawing/2014/main" id="{C7C35E4D-6245-3245-BF6B-427E75BE37AE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Advertise</a:t>
              </a:r>
            </a:p>
          </p:txBody>
        </p:sp>
        <p:sp>
          <p:nvSpPr>
            <p:cNvPr id="133" name="Rectangle 40">
              <a:extLst>
                <a:ext uri="{FF2B5EF4-FFF2-40B4-BE49-F238E27FC236}">
                  <a16:creationId xmlns:a16="http://schemas.microsoft.com/office/drawing/2014/main" id="{CEE7AFED-6A67-E047-A08E-D8C05A3216C5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616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F06776-113A-DC42-860D-2DA858463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1" y="4748893"/>
            <a:ext cx="7315200" cy="7277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A62D28-8C0E-C744-8D34-AEBEFCD0C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56" y="4748893"/>
            <a:ext cx="7315200" cy="72771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AFA230-8969-0C4B-B00D-591BF3692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261" y="4748893"/>
            <a:ext cx="7315200" cy="7277100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A37256AE-E645-BF4E-AF5F-645564AB0600}"/>
              </a:ext>
            </a:extLst>
          </p:cNvPr>
          <p:cNvGrpSpPr/>
          <p:nvPr/>
        </p:nvGrpSpPr>
        <p:grpSpPr>
          <a:xfrm>
            <a:off x="5257938" y="4767943"/>
            <a:ext cx="5367131" cy="5367131"/>
            <a:chOff x="5410338" y="3657600"/>
            <a:chExt cx="5367131" cy="5367131"/>
          </a:xfrm>
        </p:grpSpPr>
        <p:sp>
          <p:nvSpPr>
            <p:cNvPr id="13" name="Arco 12">
              <a:extLst>
                <a:ext uri="{FF2B5EF4-FFF2-40B4-BE49-F238E27FC236}">
                  <a16:creationId xmlns:a16="http://schemas.microsoft.com/office/drawing/2014/main" id="{507EA128-0211-6941-947A-90D7CD9095FF}"/>
                </a:ext>
              </a:extLst>
            </p:cNvPr>
            <p:cNvSpPr/>
            <p:nvPr/>
          </p:nvSpPr>
          <p:spPr>
            <a:xfrm rot="18900000">
              <a:off x="5410338" y="3657600"/>
              <a:ext cx="5367131" cy="5367131"/>
            </a:xfrm>
            <a:prstGeom prst="arc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Triángulo 13">
              <a:extLst>
                <a:ext uri="{FF2B5EF4-FFF2-40B4-BE49-F238E27FC236}">
                  <a16:creationId xmlns:a16="http://schemas.microsoft.com/office/drawing/2014/main" id="{F7D29EFB-D508-034C-9602-74CF75C5A888}"/>
                </a:ext>
              </a:extLst>
            </p:cNvPr>
            <p:cNvSpPr/>
            <p:nvPr/>
          </p:nvSpPr>
          <p:spPr>
            <a:xfrm rot="8100000">
              <a:off x="9905900" y="4390730"/>
              <a:ext cx="374235" cy="32261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24D817D-C63E-5A46-B0F0-4ED9AE37BE33}"/>
              </a:ext>
            </a:extLst>
          </p:cNvPr>
          <p:cNvGrpSpPr/>
          <p:nvPr/>
        </p:nvGrpSpPr>
        <p:grpSpPr>
          <a:xfrm>
            <a:off x="13130325" y="7106952"/>
            <a:ext cx="5367131" cy="5367131"/>
            <a:chOff x="13181125" y="5996609"/>
            <a:chExt cx="5367131" cy="5367131"/>
          </a:xfrm>
        </p:grpSpPr>
        <p:sp>
          <p:nvSpPr>
            <p:cNvPr id="73" name="Arco 72">
              <a:extLst>
                <a:ext uri="{FF2B5EF4-FFF2-40B4-BE49-F238E27FC236}">
                  <a16:creationId xmlns:a16="http://schemas.microsoft.com/office/drawing/2014/main" id="{BA57B6C9-10FE-7642-9E95-94435CB18319}"/>
                </a:ext>
              </a:extLst>
            </p:cNvPr>
            <p:cNvSpPr/>
            <p:nvPr/>
          </p:nvSpPr>
          <p:spPr>
            <a:xfrm rot="8100000">
              <a:off x="13181125" y="5996609"/>
              <a:ext cx="5367131" cy="5367131"/>
            </a:xfrm>
            <a:prstGeom prst="arc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4" name="Triángulo 73">
              <a:extLst>
                <a:ext uri="{FF2B5EF4-FFF2-40B4-BE49-F238E27FC236}">
                  <a16:creationId xmlns:a16="http://schemas.microsoft.com/office/drawing/2014/main" id="{AA013127-D3AD-F642-B314-4499CCA38552}"/>
                </a:ext>
              </a:extLst>
            </p:cNvPr>
            <p:cNvSpPr/>
            <p:nvPr/>
          </p:nvSpPr>
          <p:spPr>
            <a:xfrm rot="2700000">
              <a:off x="17636820" y="10354597"/>
              <a:ext cx="374235" cy="32261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875FC035-CD1F-E745-9CD1-5E8F25020067}"/>
              </a:ext>
            </a:extLst>
          </p:cNvPr>
          <p:cNvGrpSpPr/>
          <p:nvPr/>
        </p:nvGrpSpPr>
        <p:grpSpPr>
          <a:xfrm>
            <a:off x="3994162" y="7513860"/>
            <a:ext cx="675768" cy="743343"/>
            <a:chOff x="8044114" y="7493224"/>
            <a:chExt cx="675768" cy="743343"/>
          </a:xfrm>
        </p:grpSpPr>
        <p:sp>
          <p:nvSpPr>
            <p:cNvPr id="76" name="Freeform 241">
              <a:extLst>
                <a:ext uri="{FF2B5EF4-FFF2-40B4-BE49-F238E27FC236}">
                  <a16:creationId xmlns:a16="http://schemas.microsoft.com/office/drawing/2014/main" id="{70473F71-6F05-E14A-8062-197524565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7" name="Freeform 242">
              <a:extLst>
                <a:ext uri="{FF2B5EF4-FFF2-40B4-BE49-F238E27FC236}">
                  <a16:creationId xmlns:a16="http://schemas.microsoft.com/office/drawing/2014/main" id="{0D5FBE72-87F0-214E-8615-670E8368E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8" name="Freeform 243">
              <a:extLst>
                <a:ext uri="{FF2B5EF4-FFF2-40B4-BE49-F238E27FC236}">
                  <a16:creationId xmlns:a16="http://schemas.microsoft.com/office/drawing/2014/main" id="{7BDE5714-6E8B-1F47-93F0-EF7FBD816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9" name="Freeform 244">
              <a:extLst>
                <a:ext uri="{FF2B5EF4-FFF2-40B4-BE49-F238E27FC236}">
                  <a16:creationId xmlns:a16="http://schemas.microsoft.com/office/drawing/2014/main" id="{49E27509-2CB7-FB42-9E72-6AE4429EB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1" name="Freeform 245">
              <a:extLst>
                <a:ext uri="{FF2B5EF4-FFF2-40B4-BE49-F238E27FC236}">
                  <a16:creationId xmlns:a16="http://schemas.microsoft.com/office/drawing/2014/main" id="{F5532384-C6FB-2345-A2BD-2514AF303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2" name="Freeform 246">
              <a:extLst>
                <a:ext uri="{FF2B5EF4-FFF2-40B4-BE49-F238E27FC236}">
                  <a16:creationId xmlns:a16="http://schemas.microsoft.com/office/drawing/2014/main" id="{D08B1FDE-4ABD-5145-B843-D1DD639FF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3" name="Freeform 247">
              <a:extLst>
                <a:ext uri="{FF2B5EF4-FFF2-40B4-BE49-F238E27FC236}">
                  <a16:creationId xmlns:a16="http://schemas.microsoft.com/office/drawing/2014/main" id="{4BB69E38-5EDE-F94D-B994-76CF5268F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4" name="Freeform 248">
              <a:extLst>
                <a:ext uri="{FF2B5EF4-FFF2-40B4-BE49-F238E27FC236}">
                  <a16:creationId xmlns:a16="http://schemas.microsoft.com/office/drawing/2014/main" id="{48F020BF-AC42-BA41-B558-83E4A59C9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81A46E0B-6DAA-A747-A174-F16C04E56BBB}"/>
              </a:ext>
            </a:extLst>
          </p:cNvPr>
          <p:cNvGrpSpPr/>
          <p:nvPr/>
        </p:nvGrpSpPr>
        <p:grpSpPr>
          <a:xfrm>
            <a:off x="11734210" y="7390819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86" name="Freeform 257">
              <a:extLst>
                <a:ext uri="{FF2B5EF4-FFF2-40B4-BE49-F238E27FC236}">
                  <a16:creationId xmlns:a16="http://schemas.microsoft.com/office/drawing/2014/main" id="{B8A27455-DCC9-A444-8E1B-A6DE17D8B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7" name="Freeform 258">
              <a:extLst>
                <a:ext uri="{FF2B5EF4-FFF2-40B4-BE49-F238E27FC236}">
                  <a16:creationId xmlns:a16="http://schemas.microsoft.com/office/drawing/2014/main" id="{5871249F-7F9B-2E4F-B5A4-31C2B912F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8" name="Freeform 259">
              <a:extLst>
                <a:ext uri="{FF2B5EF4-FFF2-40B4-BE49-F238E27FC236}">
                  <a16:creationId xmlns:a16="http://schemas.microsoft.com/office/drawing/2014/main" id="{1077D919-7496-4B42-A003-1A33C8CC8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0" name="Freeform 260">
              <a:extLst>
                <a:ext uri="{FF2B5EF4-FFF2-40B4-BE49-F238E27FC236}">
                  <a16:creationId xmlns:a16="http://schemas.microsoft.com/office/drawing/2014/main" id="{5E3D1AAB-F6DC-0546-8E86-CA4D73658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1" name="Freeform 261">
              <a:extLst>
                <a:ext uri="{FF2B5EF4-FFF2-40B4-BE49-F238E27FC236}">
                  <a16:creationId xmlns:a16="http://schemas.microsoft.com/office/drawing/2014/main" id="{A43DC482-D4CC-F54E-9350-0001F2D30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2" name="Freeform 262">
              <a:extLst>
                <a:ext uri="{FF2B5EF4-FFF2-40B4-BE49-F238E27FC236}">
                  <a16:creationId xmlns:a16="http://schemas.microsoft.com/office/drawing/2014/main" id="{91DE81F8-4CB3-2845-9A90-74BAB110E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1CC8EB06-B71E-5843-A750-3F12851B56F3}"/>
              </a:ext>
            </a:extLst>
          </p:cNvPr>
          <p:cNvGrpSpPr/>
          <p:nvPr/>
        </p:nvGrpSpPr>
        <p:grpSpPr>
          <a:xfrm>
            <a:off x="10107520" y="8245005"/>
            <a:ext cx="4031348" cy="1266231"/>
            <a:chOff x="4263265" y="1816281"/>
            <a:chExt cx="4236804" cy="1266231"/>
          </a:xfrm>
        </p:grpSpPr>
        <p:sp>
          <p:nvSpPr>
            <p:cNvPr id="135" name="CuadroTexto 395">
              <a:extLst>
                <a:ext uri="{FF2B5EF4-FFF2-40B4-BE49-F238E27FC236}">
                  <a16:creationId xmlns:a16="http://schemas.microsoft.com/office/drawing/2014/main" id="{48D557C3-6224-C44D-94AD-A028BF8484BA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36" name="Rectangle 40">
              <a:extLst>
                <a:ext uri="{FF2B5EF4-FFF2-40B4-BE49-F238E27FC236}">
                  <a16:creationId xmlns:a16="http://schemas.microsoft.com/office/drawing/2014/main" id="{D4B9BCBE-3745-BD43-B826-1466ECC2D8FE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9A08276A-7DEE-8942-A75B-FF2921AB2A2D}"/>
              </a:ext>
            </a:extLst>
          </p:cNvPr>
          <p:cNvGrpSpPr/>
          <p:nvPr/>
        </p:nvGrpSpPr>
        <p:grpSpPr>
          <a:xfrm>
            <a:off x="2405765" y="8486709"/>
            <a:ext cx="4031348" cy="1266231"/>
            <a:chOff x="4263265" y="1816281"/>
            <a:chExt cx="4236804" cy="1266231"/>
          </a:xfrm>
        </p:grpSpPr>
        <p:sp>
          <p:nvSpPr>
            <p:cNvPr id="138" name="CuadroTexto 395">
              <a:extLst>
                <a:ext uri="{FF2B5EF4-FFF2-40B4-BE49-F238E27FC236}">
                  <a16:creationId xmlns:a16="http://schemas.microsoft.com/office/drawing/2014/main" id="{E203842F-F862-1146-857A-4C4FA44FA543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39" name="Rectangle 40">
              <a:extLst>
                <a:ext uri="{FF2B5EF4-FFF2-40B4-BE49-F238E27FC236}">
                  <a16:creationId xmlns:a16="http://schemas.microsoft.com/office/drawing/2014/main" id="{CEE7F638-9CE9-B64F-B40C-96E6E2042018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EDB63152-80EF-D844-8F5B-8A1AB9A2C48B}"/>
              </a:ext>
            </a:extLst>
          </p:cNvPr>
          <p:cNvGrpSpPr/>
          <p:nvPr/>
        </p:nvGrpSpPr>
        <p:grpSpPr>
          <a:xfrm>
            <a:off x="19779276" y="7102201"/>
            <a:ext cx="662115" cy="640044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141" name="Freeform 231">
              <a:extLst>
                <a:ext uri="{FF2B5EF4-FFF2-40B4-BE49-F238E27FC236}">
                  <a16:creationId xmlns:a16="http://schemas.microsoft.com/office/drawing/2014/main" id="{ACA873ED-3FA5-3B4A-B6C0-B43675F9F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2" name="Freeform 232">
              <a:extLst>
                <a:ext uri="{FF2B5EF4-FFF2-40B4-BE49-F238E27FC236}">
                  <a16:creationId xmlns:a16="http://schemas.microsoft.com/office/drawing/2014/main" id="{089636A7-36FB-234C-A8B3-356AD66E5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3" name="Freeform 233">
              <a:extLst>
                <a:ext uri="{FF2B5EF4-FFF2-40B4-BE49-F238E27FC236}">
                  <a16:creationId xmlns:a16="http://schemas.microsoft.com/office/drawing/2014/main" id="{1B68766D-A814-E44A-AD05-434D1C860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E823C00E-ED03-E348-AC6F-5535DDC24BF0}"/>
              </a:ext>
            </a:extLst>
          </p:cNvPr>
          <p:cNvGrpSpPr/>
          <p:nvPr/>
        </p:nvGrpSpPr>
        <p:grpSpPr>
          <a:xfrm>
            <a:off x="18065232" y="7853593"/>
            <a:ext cx="4031348" cy="1266231"/>
            <a:chOff x="4263265" y="1816281"/>
            <a:chExt cx="4236804" cy="1266231"/>
          </a:xfrm>
        </p:grpSpPr>
        <p:sp>
          <p:nvSpPr>
            <p:cNvPr id="145" name="CuadroTexto 395">
              <a:extLst>
                <a:ext uri="{FF2B5EF4-FFF2-40B4-BE49-F238E27FC236}">
                  <a16:creationId xmlns:a16="http://schemas.microsoft.com/office/drawing/2014/main" id="{A7D4C889-4925-5A46-BA03-A91E3EC0236F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Advertise</a:t>
              </a:r>
            </a:p>
          </p:txBody>
        </p:sp>
        <p:sp>
          <p:nvSpPr>
            <p:cNvPr id="146" name="Rectangle 40">
              <a:extLst>
                <a:ext uri="{FF2B5EF4-FFF2-40B4-BE49-F238E27FC236}">
                  <a16:creationId xmlns:a16="http://schemas.microsoft.com/office/drawing/2014/main" id="{3BBB9296-ACF4-8D4D-9DA4-7115D87622B7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0B685785-F816-BC40-8163-8E4D27D1CB05}"/>
              </a:ext>
            </a:extLst>
          </p:cNvPr>
          <p:cNvGrpSpPr/>
          <p:nvPr/>
        </p:nvGrpSpPr>
        <p:grpSpPr>
          <a:xfrm>
            <a:off x="2668308" y="797890"/>
            <a:ext cx="19041035" cy="2561450"/>
            <a:chOff x="2668308" y="861425"/>
            <a:chExt cx="19041035" cy="2561450"/>
          </a:xfrm>
        </p:grpSpPr>
        <p:sp>
          <p:nvSpPr>
            <p:cNvPr id="148" name="CuadroTexto 147">
              <a:extLst>
                <a:ext uri="{FF2B5EF4-FFF2-40B4-BE49-F238E27FC236}">
                  <a16:creationId xmlns:a16="http://schemas.microsoft.com/office/drawing/2014/main" id="{049A429C-6A07-1549-A61D-1A70F7DF22E6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149" name="CuadroTexto 148">
              <a:extLst>
                <a:ext uri="{FF2B5EF4-FFF2-40B4-BE49-F238E27FC236}">
                  <a16:creationId xmlns:a16="http://schemas.microsoft.com/office/drawing/2014/main" id="{194DD275-40A9-0744-AEA4-DBE2D0EF2D71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5969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61B6490-2C6C-9B4E-994F-A77B6F10E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209" y="1021442"/>
            <a:ext cx="5207000" cy="5118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6E0746-A42D-4B43-8E8C-98D265CFC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303" y="6384268"/>
            <a:ext cx="5207000" cy="5118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D56F681-B7CE-5A4B-A888-2E6F61AD6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596" y="6384268"/>
            <a:ext cx="5207000" cy="5118100"/>
          </a:xfrm>
          <a:prstGeom prst="rect">
            <a:avLst/>
          </a:prstGeom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773532D0-DB9F-1C46-B177-02CC1B4083FA}"/>
              </a:ext>
            </a:extLst>
          </p:cNvPr>
          <p:cNvGrpSpPr/>
          <p:nvPr/>
        </p:nvGrpSpPr>
        <p:grpSpPr>
          <a:xfrm rot="18000000">
            <a:off x="11865643" y="2786741"/>
            <a:ext cx="5367131" cy="5367131"/>
            <a:chOff x="5410338" y="3657600"/>
            <a:chExt cx="5367131" cy="5367131"/>
          </a:xfrm>
        </p:grpSpPr>
        <p:sp>
          <p:nvSpPr>
            <p:cNvPr id="50" name="Arco 49">
              <a:extLst>
                <a:ext uri="{FF2B5EF4-FFF2-40B4-BE49-F238E27FC236}">
                  <a16:creationId xmlns:a16="http://schemas.microsoft.com/office/drawing/2014/main" id="{77438B32-A21A-0D41-984C-050A1708A086}"/>
                </a:ext>
              </a:extLst>
            </p:cNvPr>
            <p:cNvSpPr/>
            <p:nvPr/>
          </p:nvSpPr>
          <p:spPr>
            <a:xfrm rot="18900000">
              <a:off x="5410338" y="3657600"/>
              <a:ext cx="5367131" cy="5367131"/>
            </a:xfrm>
            <a:prstGeom prst="arc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Triángulo 50">
              <a:extLst>
                <a:ext uri="{FF2B5EF4-FFF2-40B4-BE49-F238E27FC236}">
                  <a16:creationId xmlns:a16="http://schemas.microsoft.com/office/drawing/2014/main" id="{6D36597B-17AD-3041-A255-CD8384D89210}"/>
                </a:ext>
              </a:extLst>
            </p:cNvPr>
            <p:cNvSpPr/>
            <p:nvPr/>
          </p:nvSpPr>
          <p:spPr>
            <a:xfrm rot="8100000">
              <a:off x="9905900" y="4390730"/>
              <a:ext cx="374235" cy="32261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318D2C9F-7448-A749-B862-35C6F0A61A65}"/>
              </a:ext>
            </a:extLst>
          </p:cNvPr>
          <p:cNvGrpSpPr/>
          <p:nvPr/>
        </p:nvGrpSpPr>
        <p:grpSpPr>
          <a:xfrm rot="3600000">
            <a:off x="16784884" y="2659741"/>
            <a:ext cx="5367131" cy="5367131"/>
            <a:chOff x="5410338" y="3657600"/>
            <a:chExt cx="5367131" cy="5367131"/>
          </a:xfrm>
        </p:grpSpPr>
        <p:sp>
          <p:nvSpPr>
            <p:cNvPr id="53" name="Arco 52">
              <a:extLst>
                <a:ext uri="{FF2B5EF4-FFF2-40B4-BE49-F238E27FC236}">
                  <a16:creationId xmlns:a16="http://schemas.microsoft.com/office/drawing/2014/main" id="{5F5D497D-BA2A-0149-AA50-ED5CD3AB6DC6}"/>
                </a:ext>
              </a:extLst>
            </p:cNvPr>
            <p:cNvSpPr/>
            <p:nvPr/>
          </p:nvSpPr>
          <p:spPr>
            <a:xfrm rot="18900000">
              <a:off x="5410338" y="3657600"/>
              <a:ext cx="5367131" cy="5367131"/>
            </a:xfrm>
            <a:prstGeom prst="arc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Triángulo 53">
              <a:extLst>
                <a:ext uri="{FF2B5EF4-FFF2-40B4-BE49-F238E27FC236}">
                  <a16:creationId xmlns:a16="http://schemas.microsoft.com/office/drawing/2014/main" id="{B9BECE27-343F-3940-83D9-F6F762E222CB}"/>
                </a:ext>
              </a:extLst>
            </p:cNvPr>
            <p:cNvSpPr/>
            <p:nvPr/>
          </p:nvSpPr>
          <p:spPr>
            <a:xfrm rot="8100000">
              <a:off x="9905900" y="4390730"/>
              <a:ext cx="374235" cy="32261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8B351E9B-82BE-4646-8FF1-78CB6A43E907}"/>
              </a:ext>
            </a:extLst>
          </p:cNvPr>
          <p:cNvGrpSpPr/>
          <p:nvPr/>
        </p:nvGrpSpPr>
        <p:grpSpPr>
          <a:xfrm rot="10800000">
            <a:off x="14469143" y="6569051"/>
            <a:ext cx="5367131" cy="5367131"/>
            <a:chOff x="5410338" y="3657600"/>
            <a:chExt cx="5367131" cy="5367131"/>
          </a:xfrm>
        </p:grpSpPr>
        <p:sp>
          <p:nvSpPr>
            <p:cNvPr id="59" name="Arco 58">
              <a:extLst>
                <a:ext uri="{FF2B5EF4-FFF2-40B4-BE49-F238E27FC236}">
                  <a16:creationId xmlns:a16="http://schemas.microsoft.com/office/drawing/2014/main" id="{50C123C5-1D28-EC4A-A84B-1808B91B3A96}"/>
                </a:ext>
              </a:extLst>
            </p:cNvPr>
            <p:cNvSpPr/>
            <p:nvPr/>
          </p:nvSpPr>
          <p:spPr>
            <a:xfrm rot="18900000">
              <a:off x="5410338" y="3657600"/>
              <a:ext cx="5367131" cy="5367131"/>
            </a:xfrm>
            <a:prstGeom prst="arc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Triángulo 59">
              <a:extLst>
                <a:ext uri="{FF2B5EF4-FFF2-40B4-BE49-F238E27FC236}">
                  <a16:creationId xmlns:a16="http://schemas.microsoft.com/office/drawing/2014/main" id="{682D4E79-2D67-2849-8613-B0D9892F227D}"/>
                </a:ext>
              </a:extLst>
            </p:cNvPr>
            <p:cNvSpPr/>
            <p:nvPr/>
          </p:nvSpPr>
          <p:spPr>
            <a:xfrm rot="8100000">
              <a:off x="9905900" y="4390730"/>
              <a:ext cx="374235" cy="322616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4FA21C2F-6CE8-0344-871E-15B393E0E90F}"/>
              </a:ext>
            </a:extLst>
          </p:cNvPr>
          <p:cNvGrpSpPr/>
          <p:nvPr/>
        </p:nvGrpSpPr>
        <p:grpSpPr>
          <a:xfrm>
            <a:off x="12578635" y="7930520"/>
            <a:ext cx="675768" cy="743343"/>
            <a:chOff x="8044114" y="7493224"/>
            <a:chExt cx="675768" cy="743343"/>
          </a:xfrm>
        </p:grpSpPr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0172EF4B-F4F1-C441-BD6E-4BB5985B2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6705B03D-00FA-5A43-A221-9411317B7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B7E22CC8-2806-004A-8279-CC34ED62D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9A99D25E-96DD-D24D-A375-8BDDFE3C6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A7659949-007D-2E43-A76B-E9D8D25A1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7D78544-3FDB-CC4A-A6B8-12CDBAF5A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37795933-B429-3E46-9621-0A45A1F03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C2A9CD26-CE09-9849-B153-0962F78E1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3A8ECB04-5944-8440-8731-681BB6F6D389}"/>
              </a:ext>
            </a:extLst>
          </p:cNvPr>
          <p:cNvGrpSpPr/>
          <p:nvPr/>
        </p:nvGrpSpPr>
        <p:grpSpPr>
          <a:xfrm>
            <a:off x="16835339" y="2347822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71" name="Freeform 257">
              <a:extLst>
                <a:ext uri="{FF2B5EF4-FFF2-40B4-BE49-F238E27FC236}">
                  <a16:creationId xmlns:a16="http://schemas.microsoft.com/office/drawing/2014/main" id="{DDC05E13-AD1A-364B-9308-68B6ABBBE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" name="Freeform 258">
              <a:extLst>
                <a:ext uri="{FF2B5EF4-FFF2-40B4-BE49-F238E27FC236}">
                  <a16:creationId xmlns:a16="http://schemas.microsoft.com/office/drawing/2014/main" id="{FB3E3297-8698-094C-B713-F14C32263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045E9AF5-46B4-3E47-B69D-9375E66BE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9" name="Freeform 260">
              <a:extLst>
                <a:ext uri="{FF2B5EF4-FFF2-40B4-BE49-F238E27FC236}">
                  <a16:creationId xmlns:a16="http://schemas.microsoft.com/office/drawing/2014/main" id="{21EB1BD2-C1A5-4245-98E3-71B14F628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3" name="Freeform 261">
              <a:extLst>
                <a:ext uri="{FF2B5EF4-FFF2-40B4-BE49-F238E27FC236}">
                  <a16:creationId xmlns:a16="http://schemas.microsoft.com/office/drawing/2014/main" id="{B4CCFEAE-AAAD-7C47-948A-7F6944BD1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4" name="Freeform 262">
              <a:extLst>
                <a:ext uri="{FF2B5EF4-FFF2-40B4-BE49-F238E27FC236}">
                  <a16:creationId xmlns:a16="http://schemas.microsoft.com/office/drawing/2014/main" id="{58CBA3F2-E7E8-5941-AD51-31F889836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6E8B7196-BDE4-4242-8EA9-5DFCE4606C1B}"/>
              </a:ext>
            </a:extLst>
          </p:cNvPr>
          <p:cNvGrpSpPr/>
          <p:nvPr/>
        </p:nvGrpSpPr>
        <p:grpSpPr>
          <a:xfrm>
            <a:off x="15208649" y="3202008"/>
            <a:ext cx="4031348" cy="1266231"/>
            <a:chOff x="4263265" y="1816281"/>
            <a:chExt cx="4236804" cy="1266231"/>
          </a:xfrm>
        </p:grpSpPr>
        <p:sp>
          <p:nvSpPr>
            <p:cNvPr id="96" name="CuadroTexto 395">
              <a:extLst>
                <a:ext uri="{FF2B5EF4-FFF2-40B4-BE49-F238E27FC236}">
                  <a16:creationId xmlns:a16="http://schemas.microsoft.com/office/drawing/2014/main" id="{512842FA-E579-4C4F-A7F4-EA39C1967DDE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97" name="Rectangle 40">
              <a:extLst>
                <a:ext uri="{FF2B5EF4-FFF2-40B4-BE49-F238E27FC236}">
                  <a16:creationId xmlns:a16="http://schemas.microsoft.com/office/drawing/2014/main" id="{B1217DCC-EAF1-8740-88AA-7F7DE8D712B1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0BFC3D05-52D3-7A47-86DB-DBD709C1F918}"/>
              </a:ext>
            </a:extLst>
          </p:cNvPr>
          <p:cNvGrpSpPr/>
          <p:nvPr/>
        </p:nvGrpSpPr>
        <p:grpSpPr>
          <a:xfrm>
            <a:off x="20543791" y="7837182"/>
            <a:ext cx="662115" cy="640044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99" name="Freeform 231">
              <a:extLst>
                <a:ext uri="{FF2B5EF4-FFF2-40B4-BE49-F238E27FC236}">
                  <a16:creationId xmlns:a16="http://schemas.microsoft.com/office/drawing/2014/main" id="{762BA3E6-FB87-C24D-BE6A-CEB036DB9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0" name="Freeform 232">
              <a:extLst>
                <a:ext uri="{FF2B5EF4-FFF2-40B4-BE49-F238E27FC236}">
                  <a16:creationId xmlns:a16="http://schemas.microsoft.com/office/drawing/2014/main" id="{7BDAB5ED-6641-774C-802D-3BE96E256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1" name="Freeform 233">
              <a:extLst>
                <a:ext uri="{FF2B5EF4-FFF2-40B4-BE49-F238E27FC236}">
                  <a16:creationId xmlns:a16="http://schemas.microsoft.com/office/drawing/2014/main" id="{4ED875BB-B21D-0A4B-929E-466828D7B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5DC7895D-B923-DC42-AEC7-EE4F98B4433C}"/>
              </a:ext>
            </a:extLst>
          </p:cNvPr>
          <p:cNvGrpSpPr/>
          <p:nvPr/>
        </p:nvGrpSpPr>
        <p:grpSpPr>
          <a:xfrm>
            <a:off x="18829747" y="8588574"/>
            <a:ext cx="4031348" cy="1266231"/>
            <a:chOff x="4263265" y="1816281"/>
            <a:chExt cx="4236804" cy="1266231"/>
          </a:xfrm>
        </p:grpSpPr>
        <p:sp>
          <p:nvSpPr>
            <p:cNvPr id="103" name="CuadroTexto 395">
              <a:extLst>
                <a:ext uri="{FF2B5EF4-FFF2-40B4-BE49-F238E27FC236}">
                  <a16:creationId xmlns:a16="http://schemas.microsoft.com/office/drawing/2014/main" id="{96F0D6BE-0D37-424E-9FA9-6E4DE32EE623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Advertise</a:t>
              </a:r>
            </a:p>
          </p:txBody>
        </p:sp>
        <p:sp>
          <p:nvSpPr>
            <p:cNvPr id="104" name="Rectangle 40">
              <a:extLst>
                <a:ext uri="{FF2B5EF4-FFF2-40B4-BE49-F238E27FC236}">
                  <a16:creationId xmlns:a16="http://schemas.microsoft.com/office/drawing/2014/main" id="{13751323-E8B7-1940-89D3-E10561AFCB7B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83F154A6-432C-014D-9EE2-3C29EDE98D53}"/>
              </a:ext>
            </a:extLst>
          </p:cNvPr>
          <p:cNvGrpSpPr/>
          <p:nvPr/>
        </p:nvGrpSpPr>
        <p:grpSpPr>
          <a:xfrm>
            <a:off x="10900845" y="8759544"/>
            <a:ext cx="4031348" cy="1266231"/>
            <a:chOff x="4263265" y="1816281"/>
            <a:chExt cx="4236804" cy="1266231"/>
          </a:xfrm>
        </p:grpSpPr>
        <p:sp>
          <p:nvSpPr>
            <p:cNvPr id="106" name="CuadroTexto 395">
              <a:extLst>
                <a:ext uri="{FF2B5EF4-FFF2-40B4-BE49-F238E27FC236}">
                  <a16:creationId xmlns:a16="http://schemas.microsoft.com/office/drawing/2014/main" id="{2DF613E2-19D7-AF4A-99D2-640B7C126D51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07" name="Rectangle 40">
              <a:extLst>
                <a:ext uri="{FF2B5EF4-FFF2-40B4-BE49-F238E27FC236}">
                  <a16:creationId xmlns:a16="http://schemas.microsoft.com/office/drawing/2014/main" id="{ED220563-2F46-CA42-B812-E23DFC1EECA7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08" name="Group 71">
            <a:extLst>
              <a:ext uri="{FF2B5EF4-FFF2-40B4-BE49-F238E27FC236}">
                <a16:creationId xmlns:a16="http://schemas.microsoft.com/office/drawing/2014/main" id="{BCBD3F3F-07D3-4644-97D0-6835BBA7E7F6}"/>
              </a:ext>
            </a:extLst>
          </p:cNvPr>
          <p:cNvGrpSpPr/>
          <p:nvPr/>
        </p:nvGrpSpPr>
        <p:grpSpPr>
          <a:xfrm>
            <a:off x="1417137" y="5288922"/>
            <a:ext cx="8909115" cy="2500601"/>
            <a:chOff x="2232442" y="3643574"/>
            <a:chExt cx="8954788" cy="2500601"/>
          </a:xfrm>
        </p:grpSpPr>
        <p:sp>
          <p:nvSpPr>
            <p:cNvPr id="109" name="CuadroTexto 598">
              <a:extLst>
                <a:ext uri="{FF2B5EF4-FFF2-40B4-BE49-F238E27FC236}">
                  <a16:creationId xmlns:a16="http://schemas.microsoft.com/office/drawing/2014/main" id="{F2994EB5-CDA6-544C-8BA1-298AA7ACEB33}"/>
                </a:ext>
              </a:extLst>
            </p:cNvPr>
            <p:cNvSpPr txBox="1"/>
            <p:nvPr/>
          </p:nvSpPr>
          <p:spPr>
            <a:xfrm>
              <a:off x="2232442" y="3643574"/>
              <a:ext cx="547847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110" name="CuadroTexto 599">
              <a:extLst>
                <a:ext uri="{FF2B5EF4-FFF2-40B4-BE49-F238E27FC236}">
                  <a16:creationId xmlns:a16="http://schemas.microsoft.com/office/drawing/2014/main" id="{7AA48B50-B514-4147-BF90-F20E8D9049E2}"/>
                </a:ext>
              </a:extLst>
            </p:cNvPr>
            <p:cNvSpPr txBox="1"/>
            <p:nvPr/>
          </p:nvSpPr>
          <p:spPr>
            <a:xfrm>
              <a:off x="2236244" y="4943846"/>
              <a:ext cx="89509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477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Watercolor 1">
      <a:dk1>
        <a:srgbClr val="989998"/>
      </a:dk1>
      <a:lt1>
        <a:srgbClr val="FFFFFF"/>
      </a:lt1>
      <a:dk2>
        <a:srgbClr val="353E49"/>
      </a:dk2>
      <a:lt2>
        <a:srgbClr val="FDFFFE"/>
      </a:lt2>
      <a:accent1>
        <a:srgbClr val="F8CBDC"/>
      </a:accent1>
      <a:accent2>
        <a:srgbClr val="C1C1F3"/>
      </a:accent2>
      <a:accent3>
        <a:srgbClr val="F5E1B1"/>
      </a:accent3>
      <a:accent4>
        <a:srgbClr val="BBF0D1"/>
      </a:accent4>
      <a:accent5>
        <a:srgbClr val="E3E6E6"/>
      </a:accent5>
      <a:accent6>
        <a:srgbClr val="E1E2E1"/>
      </a:accent6>
      <a:hlink>
        <a:srgbClr val="CCCCFF"/>
      </a:hlink>
      <a:folHlink>
        <a:srgbClr val="B2B2B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92518</TotalTime>
  <Words>484</Words>
  <Application>Microsoft Macintosh PowerPoint</Application>
  <PresentationFormat>Personalizado</PresentationFormat>
  <Paragraphs>126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8" baseType="lpstr">
      <vt:lpstr>Arial Unicode MS</vt:lpstr>
      <vt:lpstr>Arial</vt:lpstr>
      <vt:lpstr>Calibri</vt:lpstr>
      <vt:lpstr>Calibri Light</vt:lpstr>
      <vt:lpstr>Lato</vt:lpstr>
      <vt:lpstr>Lato Heavy</vt:lpstr>
      <vt:lpstr>Lato Light</vt:lpstr>
      <vt:lpstr>Montserrat Light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16639</cp:revision>
  <dcterms:created xsi:type="dcterms:W3CDTF">2014-11-12T21:47:38Z</dcterms:created>
  <dcterms:modified xsi:type="dcterms:W3CDTF">2019-10-17T15:25:21Z</dcterms:modified>
  <cp:category/>
</cp:coreProperties>
</file>